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1999" r:id="rId5"/>
    <p:sldId id="2089" r:id="rId6"/>
    <p:sldId id="293" r:id="rId7"/>
    <p:sldId id="2091" r:id="rId8"/>
    <p:sldId id="2092" r:id="rId9"/>
    <p:sldId id="2093" r:id="rId10"/>
    <p:sldId id="2094" r:id="rId11"/>
    <p:sldId id="2095" r:id="rId12"/>
    <p:sldId id="2096" r:id="rId13"/>
    <p:sldId id="2097" r:id="rId14"/>
    <p:sldId id="2098" r:id="rId15"/>
    <p:sldId id="2099" r:id="rId16"/>
    <p:sldId id="2100" r:id="rId17"/>
    <p:sldId id="2101" r:id="rId18"/>
    <p:sldId id="2102" r:id="rId19"/>
    <p:sldId id="2103" r:id="rId20"/>
    <p:sldId id="2104" r:id="rId21"/>
    <p:sldId id="2105" r:id="rId22"/>
    <p:sldId id="2106" r:id="rId23"/>
    <p:sldId id="20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BD64E-7086-41AE-FC68-124B0ED94190}" v="63" dt="2020-05-12T18:37:00.416"/>
    <p1510:client id="{A3BE0CE0-B03B-415D-BD8A-138675F1435F}" v="4" dt="2020-05-12T18:37:26.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 Johnson" userId="0ddc315c-9c97-4563-ac28-f7803e007319" providerId="ADAL" clId="{A3BE0CE0-B03B-415D-BD8A-138675F1435F}"/>
    <pc:docChg chg="custSel modSld">
      <pc:chgData name="Angi Johnson" userId="0ddc315c-9c97-4563-ac28-f7803e007319" providerId="ADAL" clId="{A3BE0CE0-B03B-415D-BD8A-138675F1435F}" dt="2020-05-12T18:37:26.056" v="54" actId="5793"/>
      <pc:docMkLst>
        <pc:docMk/>
      </pc:docMkLst>
      <pc:sldChg chg="addSp delSp modSp mod">
        <pc:chgData name="Angi Johnson" userId="0ddc315c-9c97-4563-ac28-f7803e007319" providerId="ADAL" clId="{A3BE0CE0-B03B-415D-BD8A-138675F1435F}" dt="2020-04-30T19:12:11.808" v="5" actId="1076"/>
        <pc:sldMkLst>
          <pc:docMk/>
          <pc:sldMk cId="3290398093" sldId="1999"/>
        </pc:sldMkLst>
        <pc:picChg chg="add mod">
          <ac:chgData name="Angi Johnson" userId="0ddc315c-9c97-4563-ac28-f7803e007319" providerId="ADAL" clId="{A3BE0CE0-B03B-415D-BD8A-138675F1435F}" dt="2020-04-30T19:12:11.808" v="5" actId="1076"/>
          <ac:picMkLst>
            <pc:docMk/>
            <pc:sldMk cId="3290398093" sldId="1999"/>
            <ac:picMk id="2" creationId="{28FDB499-8FF7-46EC-B736-E185B0B34D19}"/>
          </ac:picMkLst>
        </pc:picChg>
        <pc:picChg chg="del mod">
          <ac:chgData name="Angi Johnson" userId="0ddc315c-9c97-4563-ac28-f7803e007319" providerId="ADAL" clId="{A3BE0CE0-B03B-415D-BD8A-138675F1435F}" dt="2020-04-30T19:12:02.601" v="1" actId="478"/>
          <ac:picMkLst>
            <pc:docMk/>
            <pc:sldMk cId="3290398093" sldId="1999"/>
            <ac:picMk id="3" creationId="{3991F59B-109D-41E6-837E-87448B5C3D1E}"/>
          </ac:picMkLst>
        </pc:picChg>
      </pc:sldChg>
      <pc:sldChg chg="addSp delSp modSp mod">
        <pc:chgData name="Angi Johnson" userId="0ddc315c-9c97-4563-ac28-f7803e007319" providerId="ADAL" clId="{A3BE0CE0-B03B-415D-BD8A-138675F1435F}" dt="2020-05-05T11:51:01.524" v="50" actId="1076"/>
        <pc:sldMkLst>
          <pc:docMk/>
          <pc:sldMk cId="1595257609" sldId="2007"/>
        </pc:sldMkLst>
        <pc:picChg chg="add mod">
          <ac:chgData name="Angi Johnson" userId="0ddc315c-9c97-4563-ac28-f7803e007319" providerId="ADAL" clId="{A3BE0CE0-B03B-415D-BD8A-138675F1435F}" dt="2020-05-05T11:51:01.524" v="50" actId="1076"/>
          <ac:picMkLst>
            <pc:docMk/>
            <pc:sldMk cId="1595257609" sldId="2007"/>
            <ac:picMk id="2" creationId="{F7F026E0-B6DA-4BE1-9D65-DB9E0630F6B1}"/>
          </ac:picMkLst>
        </pc:picChg>
        <pc:picChg chg="del">
          <ac:chgData name="Angi Johnson" userId="0ddc315c-9c97-4563-ac28-f7803e007319" providerId="ADAL" clId="{A3BE0CE0-B03B-415D-BD8A-138675F1435F}" dt="2020-05-05T11:50:54.774" v="46" actId="478"/>
          <ac:picMkLst>
            <pc:docMk/>
            <pc:sldMk cId="1595257609" sldId="2007"/>
            <ac:picMk id="4" creationId="{9ED4F916-8E90-4F12-B7BB-400E6CE04852}"/>
          </ac:picMkLst>
        </pc:picChg>
      </pc:sldChg>
      <pc:sldChg chg="addSp delSp modSp mod">
        <pc:chgData name="Angi Johnson" userId="0ddc315c-9c97-4563-ac28-f7803e007319" providerId="ADAL" clId="{A3BE0CE0-B03B-415D-BD8A-138675F1435F}" dt="2020-05-12T18:37:26.056" v="54" actId="5793"/>
        <pc:sldMkLst>
          <pc:docMk/>
          <pc:sldMk cId="2584193636" sldId="2089"/>
        </pc:sldMkLst>
        <pc:spChg chg="mod">
          <ac:chgData name="Angi Johnson" userId="0ddc315c-9c97-4563-ac28-f7803e007319" providerId="ADAL" clId="{A3BE0CE0-B03B-415D-BD8A-138675F1435F}" dt="2020-05-12T18:37:26.056" v="54" actId="5793"/>
          <ac:spMkLst>
            <pc:docMk/>
            <pc:sldMk cId="2584193636" sldId="2089"/>
            <ac:spMk id="3" creationId="{82BAAD77-1A7D-4E68-9379-9633F9C8C2C6}"/>
          </ac:spMkLst>
        </pc:spChg>
        <pc:spChg chg="mod">
          <ac:chgData name="Angi Johnson" userId="0ddc315c-9c97-4563-ac28-f7803e007319" providerId="ADAL" clId="{A3BE0CE0-B03B-415D-BD8A-138675F1435F}" dt="2020-04-30T19:12:19.328" v="11" actId="20577"/>
          <ac:spMkLst>
            <pc:docMk/>
            <pc:sldMk cId="2584193636" sldId="2089"/>
            <ac:spMk id="13" creationId="{AF7631D7-3C06-4E0D-9465-984BF3E913EB}"/>
          </ac:spMkLst>
        </pc:spChg>
        <pc:picChg chg="add">
          <ac:chgData name="Angi Johnson" userId="0ddc315c-9c97-4563-ac28-f7803e007319" providerId="ADAL" clId="{A3BE0CE0-B03B-415D-BD8A-138675F1435F}" dt="2020-04-30T19:12:26.100" v="13" actId="22"/>
          <ac:picMkLst>
            <pc:docMk/>
            <pc:sldMk cId="2584193636" sldId="2089"/>
            <ac:picMk id="2" creationId="{3F85F860-B721-452F-A8F6-893C468B4BC4}"/>
          </ac:picMkLst>
        </pc:picChg>
        <pc:picChg chg="del">
          <ac:chgData name="Angi Johnson" userId="0ddc315c-9c97-4563-ac28-f7803e007319" providerId="ADAL" clId="{A3BE0CE0-B03B-415D-BD8A-138675F1435F}" dt="2020-04-30T19:12:25.037" v="12" actId="478"/>
          <ac:picMkLst>
            <pc:docMk/>
            <pc:sldMk cId="2584193636" sldId="2089"/>
            <ac:picMk id="5" creationId="{6F0AFFEC-3E92-4CF6-8909-8AE9785E28A7}"/>
          </ac:picMkLst>
        </pc:picChg>
      </pc:sldChg>
      <pc:sldChg chg="addSp delSp mod">
        <pc:chgData name="Angi Johnson" userId="0ddc315c-9c97-4563-ac28-f7803e007319" providerId="ADAL" clId="{A3BE0CE0-B03B-415D-BD8A-138675F1435F}" dt="2020-05-05T11:49:13.773" v="15" actId="22"/>
        <pc:sldMkLst>
          <pc:docMk/>
          <pc:sldMk cId="557310422" sldId="2091"/>
        </pc:sldMkLst>
        <pc:picChg chg="add">
          <ac:chgData name="Angi Johnson" userId="0ddc315c-9c97-4563-ac28-f7803e007319" providerId="ADAL" clId="{A3BE0CE0-B03B-415D-BD8A-138675F1435F}" dt="2020-05-05T11:49:13.773" v="15" actId="22"/>
          <ac:picMkLst>
            <pc:docMk/>
            <pc:sldMk cId="557310422" sldId="2091"/>
            <ac:picMk id="2" creationId="{2D2C39FF-00EA-4642-913B-2A37FC99BDE8}"/>
          </ac:picMkLst>
        </pc:picChg>
        <pc:picChg chg="del">
          <ac:chgData name="Angi Johnson" userId="0ddc315c-9c97-4563-ac28-f7803e007319" providerId="ADAL" clId="{A3BE0CE0-B03B-415D-BD8A-138675F1435F}" dt="2020-05-05T11:49:12.890" v="14" actId="478"/>
          <ac:picMkLst>
            <pc:docMk/>
            <pc:sldMk cId="557310422" sldId="2091"/>
            <ac:picMk id="17" creationId="{57820CCB-B102-4266-BB29-9E23F0F970FF}"/>
          </ac:picMkLst>
        </pc:picChg>
      </pc:sldChg>
      <pc:sldChg chg="addSp delSp mod">
        <pc:chgData name="Angi Johnson" userId="0ddc315c-9c97-4563-ac28-f7803e007319" providerId="ADAL" clId="{A3BE0CE0-B03B-415D-BD8A-138675F1435F}" dt="2020-05-05T11:49:19.710" v="17" actId="22"/>
        <pc:sldMkLst>
          <pc:docMk/>
          <pc:sldMk cId="613235085" sldId="2092"/>
        </pc:sldMkLst>
        <pc:picChg chg="add">
          <ac:chgData name="Angi Johnson" userId="0ddc315c-9c97-4563-ac28-f7803e007319" providerId="ADAL" clId="{A3BE0CE0-B03B-415D-BD8A-138675F1435F}" dt="2020-05-05T11:49:19.710" v="17" actId="22"/>
          <ac:picMkLst>
            <pc:docMk/>
            <pc:sldMk cId="613235085" sldId="2092"/>
            <ac:picMk id="3" creationId="{1516A16D-C533-446C-9B93-ECC72B1FA0CC}"/>
          </ac:picMkLst>
        </pc:picChg>
        <pc:picChg chg="del">
          <ac:chgData name="Angi Johnson" userId="0ddc315c-9c97-4563-ac28-f7803e007319" providerId="ADAL" clId="{A3BE0CE0-B03B-415D-BD8A-138675F1435F}" dt="2020-05-05T11:49:19.142" v="16" actId="478"/>
          <ac:picMkLst>
            <pc:docMk/>
            <pc:sldMk cId="613235085" sldId="2092"/>
            <ac:picMk id="17" creationId="{57820CCB-B102-4266-BB29-9E23F0F970FF}"/>
          </ac:picMkLst>
        </pc:picChg>
      </pc:sldChg>
      <pc:sldChg chg="addSp delSp mod">
        <pc:chgData name="Angi Johnson" userId="0ddc315c-9c97-4563-ac28-f7803e007319" providerId="ADAL" clId="{A3BE0CE0-B03B-415D-BD8A-138675F1435F}" dt="2020-05-05T11:49:28.279" v="19" actId="22"/>
        <pc:sldMkLst>
          <pc:docMk/>
          <pc:sldMk cId="3384652608" sldId="2093"/>
        </pc:sldMkLst>
        <pc:picChg chg="add">
          <ac:chgData name="Angi Johnson" userId="0ddc315c-9c97-4563-ac28-f7803e007319" providerId="ADAL" clId="{A3BE0CE0-B03B-415D-BD8A-138675F1435F}" dt="2020-05-05T11:49:28.279" v="19" actId="22"/>
          <ac:picMkLst>
            <pc:docMk/>
            <pc:sldMk cId="3384652608" sldId="2093"/>
            <ac:picMk id="2" creationId="{F8920478-363C-4B2E-BFA9-61AFE5E8EAEC}"/>
          </ac:picMkLst>
        </pc:picChg>
        <pc:picChg chg="del">
          <ac:chgData name="Angi Johnson" userId="0ddc315c-9c97-4563-ac28-f7803e007319" providerId="ADAL" clId="{A3BE0CE0-B03B-415D-BD8A-138675F1435F}" dt="2020-05-05T11:49:26.616" v="18" actId="478"/>
          <ac:picMkLst>
            <pc:docMk/>
            <pc:sldMk cId="3384652608" sldId="2093"/>
            <ac:picMk id="17" creationId="{57820CCB-B102-4266-BB29-9E23F0F970FF}"/>
          </ac:picMkLst>
        </pc:picChg>
      </pc:sldChg>
      <pc:sldChg chg="addSp delSp mod">
        <pc:chgData name="Angi Johnson" userId="0ddc315c-9c97-4563-ac28-f7803e007319" providerId="ADAL" clId="{A3BE0CE0-B03B-415D-BD8A-138675F1435F}" dt="2020-05-05T11:49:34.421" v="21" actId="22"/>
        <pc:sldMkLst>
          <pc:docMk/>
          <pc:sldMk cId="1413232622" sldId="2094"/>
        </pc:sldMkLst>
        <pc:picChg chg="add">
          <ac:chgData name="Angi Johnson" userId="0ddc315c-9c97-4563-ac28-f7803e007319" providerId="ADAL" clId="{A3BE0CE0-B03B-415D-BD8A-138675F1435F}" dt="2020-05-05T11:49:34.421" v="21" actId="22"/>
          <ac:picMkLst>
            <pc:docMk/>
            <pc:sldMk cId="1413232622" sldId="2094"/>
            <ac:picMk id="3" creationId="{49DE04BA-22DA-47A3-BDD0-45E70FD1427D}"/>
          </ac:picMkLst>
        </pc:picChg>
        <pc:picChg chg="del">
          <ac:chgData name="Angi Johnson" userId="0ddc315c-9c97-4563-ac28-f7803e007319" providerId="ADAL" clId="{A3BE0CE0-B03B-415D-BD8A-138675F1435F}" dt="2020-05-05T11:49:33.624" v="20" actId="478"/>
          <ac:picMkLst>
            <pc:docMk/>
            <pc:sldMk cId="1413232622" sldId="2094"/>
            <ac:picMk id="17" creationId="{57820CCB-B102-4266-BB29-9E23F0F970FF}"/>
          </ac:picMkLst>
        </pc:picChg>
      </pc:sldChg>
      <pc:sldChg chg="addSp delSp mod">
        <pc:chgData name="Angi Johnson" userId="0ddc315c-9c97-4563-ac28-f7803e007319" providerId="ADAL" clId="{A3BE0CE0-B03B-415D-BD8A-138675F1435F}" dt="2020-05-05T11:49:40.585" v="23" actId="22"/>
        <pc:sldMkLst>
          <pc:docMk/>
          <pc:sldMk cId="3644730644" sldId="2095"/>
        </pc:sldMkLst>
        <pc:picChg chg="add">
          <ac:chgData name="Angi Johnson" userId="0ddc315c-9c97-4563-ac28-f7803e007319" providerId="ADAL" clId="{A3BE0CE0-B03B-415D-BD8A-138675F1435F}" dt="2020-05-05T11:49:40.585" v="23" actId="22"/>
          <ac:picMkLst>
            <pc:docMk/>
            <pc:sldMk cId="3644730644" sldId="2095"/>
            <ac:picMk id="2" creationId="{E655392B-1B53-46E1-B550-4A53CCB3BDF9}"/>
          </ac:picMkLst>
        </pc:picChg>
        <pc:picChg chg="del">
          <ac:chgData name="Angi Johnson" userId="0ddc315c-9c97-4563-ac28-f7803e007319" providerId="ADAL" clId="{A3BE0CE0-B03B-415D-BD8A-138675F1435F}" dt="2020-05-05T11:49:40.157" v="22" actId="478"/>
          <ac:picMkLst>
            <pc:docMk/>
            <pc:sldMk cId="3644730644" sldId="2095"/>
            <ac:picMk id="17" creationId="{57820CCB-B102-4266-BB29-9E23F0F970FF}"/>
          </ac:picMkLst>
        </pc:picChg>
      </pc:sldChg>
      <pc:sldChg chg="addSp delSp mod">
        <pc:chgData name="Angi Johnson" userId="0ddc315c-9c97-4563-ac28-f7803e007319" providerId="ADAL" clId="{A3BE0CE0-B03B-415D-BD8A-138675F1435F}" dt="2020-05-05T11:49:45.159" v="25" actId="22"/>
        <pc:sldMkLst>
          <pc:docMk/>
          <pc:sldMk cId="997427284" sldId="2096"/>
        </pc:sldMkLst>
        <pc:picChg chg="add">
          <ac:chgData name="Angi Johnson" userId="0ddc315c-9c97-4563-ac28-f7803e007319" providerId="ADAL" clId="{A3BE0CE0-B03B-415D-BD8A-138675F1435F}" dt="2020-05-05T11:49:45.159" v="25" actId="22"/>
          <ac:picMkLst>
            <pc:docMk/>
            <pc:sldMk cId="997427284" sldId="2096"/>
            <ac:picMk id="2" creationId="{CFF97BAC-1C4C-4F34-B76B-45EC6D76ABA9}"/>
          </ac:picMkLst>
        </pc:picChg>
        <pc:picChg chg="del">
          <ac:chgData name="Angi Johnson" userId="0ddc315c-9c97-4563-ac28-f7803e007319" providerId="ADAL" clId="{A3BE0CE0-B03B-415D-BD8A-138675F1435F}" dt="2020-05-05T11:49:44.852" v="24" actId="478"/>
          <ac:picMkLst>
            <pc:docMk/>
            <pc:sldMk cId="997427284" sldId="2096"/>
            <ac:picMk id="17" creationId="{57820CCB-B102-4266-BB29-9E23F0F970FF}"/>
          </ac:picMkLst>
        </pc:picChg>
      </pc:sldChg>
      <pc:sldChg chg="addSp delSp mod">
        <pc:chgData name="Angi Johnson" userId="0ddc315c-9c97-4563-ac28-f7803e007319" providerId="ADAL" clId="{A3BE0CE0-B03B-415D-BD8A-138675F1435F}" dt="2020-05-05T11:49:50.036" v="27" actId="22"/>
        <pc:sldMkLst>
          <pc:docMk/>
          <pc:sldMk cId="4148468979" sldId="2097"/>
        </pc:sldMkLst>
        <pc:picChg chg="add">
          <ac:chgData name="Angi Johnson" userId="0ddc315c-9c97-4563-ac28-f7803e007319" providerId="ADAL" clId="{A3BE0CE0-B03B-415D-BD8A-138675F1435F}" dt="2020-05-05T11:49:50.036" v="27" actId="22"/>
          <ac:picMkLst>
            <pc:docMk/>
            <pc:sldMk cId="4148468979" sldId="2097"/>
            <ac:picMk id="3" creationId="{295300B6-1CCE-4D72-9362-469AB2043AD6}"/>
          </ac:picMkLst>
        </pc:picChg>
        <pc:picChg chg="del">
          <ac:chgData name="Angi Johnson" userId="0ddc315c-9c97-4563-ac28-f7803e007319" providerId="ADAL" clId="{A3BE0CE0-B03B-415D-BD8A-138675F1435F}" dt="2020-05-05T11:49:49.730" v="26" actId="478"/>
          <ac:picMkLst>
            <pc:docMk/>
            <pc:sldMk cId="4148468979" sldId="2097"/>
            <ac:picMk id="17" creationId="{57820CCB-B102-4266-BB29-9E23F0F970FF}"/>
          </ac:picMkLst>
        </pc:picChg>
      </pc:sldChg>
      <pc:sldChg chg="addSp delSp mod">
        <pc:chgData name="Angi Johnson" userId="0ddc315c-9c97-4563-ac28-f7803e007319" providerId="ADAL" clId="{A3BE0CE0-B03B-415D-BD8A-138675F1435F}" dt="2020-05-05T11:49:54.743" v="29" actId="22"/>
        <pc:sldMkLst>
          <pc:docMk/>
          <pc:sldMk cId="652251863" sldId="2098"/>
        </pc:sldMkLst>
        <pc:picChg chg="add">
          <ac:chgData name="Angi Johnson" userId="0ddc315c-9c97-4563-ac28-f7803e007319" providerId="ADAL" clId="{A3BE0CE0-B03B-415D-BD8A-138675F1435F}" dt="2020-05-05T11:49:54.743" v="29" actId="22"/>
          <ac:picMkLst>
            <pc:docMk/>
            <pc:sldMk cId="652251863" sldId="2098"/>
            <ac:picMk id="2" creationId="{2E09CFEB-256A-4C6F-83F9-A70101D72ECE}"/>
          </ac:picMkLst>
        </pc:picChg>
        <pc:picChg chg="del">
          <ac:chgData name="Angi Johnson" userId="0ddc315c-9c97-4563-ac28-f7803e007319" providerId="ADAL" clId="{A3BE0CE0-B03B-415D-BD8A-138675F1435F}" dt="2020-05-05T11:49:54.427" v="28" actId="478"/>
          <ac:picMkLst>
            <pc:docMk/>
            <pc:sldMk cId="652251863" sldId="2098"/>
            <ac:picMk id="17" creationId="{57820CCB-B102-4266-BB29-9E23F0F970FF}"/>
          </ac:picMkLst>
        </pc:picChg>
      </pc:sldChg>
      <pc:sldChg chg="addSp delSp mod">
        <pc:chgData name="Angi Johnson" userId="0ddc315c-9c97-4563-ac28-f7803e007319" providerId="ADAL" clId="{A3BE0CE0-B03B-415D-BD8A-138675F1435F}" dt="2020-05-05T11:50:02.186" v="31" actId="22"/>
        <pc:sldMkLst>
          <pc:docMk/>
          <pc:sldMk cId="2250791852" sldId="2099"/>
        </pc:sldMkLst>
        <pc:picChg chg="add">
          <ac:chgData name="Angi Johnson" userId="0ddc315c-9c97-4563-ac28-f7803e007319" providerId="ADAL" clId="{A3BE0CE0-B03B-415D-BD8A-138675F1435F}" dt="2020-05-05T11:50:02.186" v="31" actId="22"/>
          <ac:picMkLst>
            <pc:docMk/>
            <pc:sldMk cId="2250791852" sldId="2099"/>
            <ac:picMk id="3" creationId="{14A78612-B905-4762-A8E7-485BAFF0AF1B}"/>
          </ac:picMkLst>
        </pc:picChg>
        <pc:picChg chg="del">
          <ac:chgData name="Angi Johnson" userId="0ddc315c-9c97-4563-ac28-f7803e007319" providerId="ADAL" clId="{A3BE0CE0-B03B-415D-BD8A-138675F1435F}" dt="2020-05-05T11:50:01.919" v="30" actId="478"/>
          <ac:picMkLst>
            <pc:docMk/>
            <pc:sldMk cId="2250791852" sldId="2099"/>
            <ac:picMk id="17" creationId="{57820CCB-B102-4266-BB29-9E23F0F970FF}"/>
          </ac:picMkLst>
        </pc:picChg>
      </pc:sldChg>
      <pc:sldChg chg="addSp delSp mod">
        <pc:chgData name="Angi Johnson" userId="0ddc315c-9c97-4563-ac28-f7803e007319" providerId="ADAL" clId="{A3BE0CE0-B03B-415D-BD8A-138675F1435F}" dt="2020-05-05T11:50:13.142" v="33" actId="22"/>
        <pc:sldMkLst>
          <pc:docMk/>
          <pc:sldMk cId="888047682" sldId="2100"/>
        </pc:sldMkLst>
        <pc:picChg chg="add">
          <ac:chgData name="Angi Johnson" userId="0ddc315c-9c97-4563-ac28-f7803e007319" providerId="ADAL" clId="{A3BE0CE0-B03B-415D-BD8A-138675F1435F}" dt="2020-05-05T11:50:13.142" v="33" actId="22"/>
          <ac:picMkLst>
            <pc:docMk/>
            <pc:sldMk cId="888047682" sldId="2100"/>
            <ac:picMk id="2" creationId="{BD561E30-9086-49A3-926D-F3A3D7B5FB49}"/>
          </ac:picMkLst>
        </pc:picChg>
        <pc:picChg chg="del">
          <ac:chgData name="Angi Johnson" userId="0ddc315c-9c97-4563-ac28-f7803e007319" providerId="ADAL" clId="{A3BE0CE0-B03B-415D-BD8A-138675F1435F}" dt="2020-05-05T11:50:12.770" v="32" actId="478"/>
          <ac:picMkLst>
            <pc:docMk/>
            <pc:sldMk cId="888047682" sldId="2100"/>
            <ac:picMk id="17" creationId="{57820CCB-B102-4266-BB29-9E23F0F970FF}"/>
          </ac:picMkLst>
        </pc:picChg>
      </pc:sldChg>
      <pc:sldChg chg="addSp delSp mod">
        <pc:chgData name="Angi Johnson" userId="0ddc315c-9c97-4563-ac28-f7803e007319" providerId="ADAL" clId="{A3BE0CE0-B03B-415D-BD8A-138675F1435F}" dt="2020-05-05T11:50:22.132" v="35" actId="22"/>
        <pc:sldMkLst>
          <pc:docMk/>
          <pc:sldMk cId="997975493" sldId="2101"/>
        </pc:sldMkLst>
        <pc:picChg chg="add">
          <ac:chgData name="Angi Johnson" userId="0ddc315c-9c97-4563-ac28-f7803e007319" providerId="ADAL" clId="{A3BE0CE0-B03B-415D-BD8A-138675F1435F}" dt="2020-05-05T11:50:22.132" v="35" actId="22"/>
          <ac:picMkLst>
            <pc:docMk/>
            <pc:sldMk cId="997975493" sldId="2101"/>
            <ac:picMk id="3" creationId="{B22CE351-6D8A-4D1E-A55A-C901D2DFEECC}"/>
          </ac:picMkLst>
        </pc:picChg>
        <pc:picChg chg="del">
          <ac:chgData name="Angi Johnson" userId="0ddc315c-9c97-4563-ac28-f7803e007319" providerId="ADAL" clId="{A3BE0CE0-B03B-415D-BD8A-138675F1435F}" dt="2020-05-05T11:50:21.833" v="34" actId="478"/>
          <ac:picMkLst>
            <pc:docMk/>
            <pc:sldMk cId="997975493" sldId="2101"/>
            <ac:picMk id="17" creationId="{57820CCB-B102-4266-BB29-9E23F0F970FF}"/>
          </ac:picMkLst>
        </pc:picChg>
      </pc:sldChg>
      <pc:sldChg chg="addSp delSp mod">
        <pc:chgData name="Angi Johnson" userId="0ddc315c-9c97-4563-ac28-f7803e007319" providerId="ADAL" clId="{A3BE0CE0-B03B-415D-BD8A-138675F1435F}" dt="2020-05-05T11:50:29.594" v="37" actId="22"/>
        <pc:sldMkLst>
          <pc:docMk/>
          <pc:sldMk cId="1697041301" sldId="2102"/>
        </pc:sldMkLst>
        <pc:picChg chg="add">
          <ac:chgData name="Angi Johnson" userId="0ddc315c-9c97-4563-ac28-f7803e007319" providerId="ADAL" clId="{A3BE0CE0-B03B-415D-BD8A-138675F1435F}" dt="2020-05-05T11:50:29.594" v="37" actId="22"/>
          <ac:picMkLst>
            <pc:docMk/>
            <pc:sldMk cId="1697041301" sldId="2102"/>
            <ac:picMk id="2" creationId="{E72D52DC-5118-4DEC-A978-AEE011942DFA}"/>
          </ac:picMkLst>
        </pc:picChg>
        <pc:picChg chg="del">
          <ac:chgData name="Angi Johnson" userId="0ddc315c-9c97-4563-ac28-f7803e007319" providerId="ADAL" clId="{A3BE0CE0-B03B-415D-BD8A-138675F1435F}" dt="2020-05-05T11:50:29.111" v="36" actId="478"/>
          <ac:picMkLst>
            <pc:docMk/>
            <pc:sldMk cId="1697041301" sldId="2102"/>
            <ac:picMk id="17" creationId="{57820CCB-B102-4266-BB29-9E23F0F970FF}"/>
          </ac:picMkLst>
        </pc:picChg>
      </pc:sldChg>
      <pc:sldChg chg="addSp delSp mod">
        <pc:chgData name="Angi Johnson" userId="0ddc315c-9c97-4563-ac28-f7803e007319" providerId="ADAL" clId="{A3BE0CE0-B03B-415D-BD8A-138675F1435F}" dt="2020-05-05T11:50:34.471" v="39" actId="22"/>
        <pc:sldMkLst>
          <pc:docMk/>
          <pc:sldMk cId="255026121" sldId="2103"/>
        </pc:sldMkLst>
        <pc:picChg chg="add">
          <ac:chgData name="Angi Johnson" userId="0ddc315c-9c97-4563-ac28-f7803e007319" providerId="ADAL" clId="{A3BE0CE0-B03B-415D-BD8A-138675F1435F}" dt="2020-05-05T11:50:34.471" v="39" actId="22"/>
          <ac:picMkLst>
            <pc:docMk/>
            <pc:sldMk cId="255026121" sldId="2103"/>
            <ac:picMk id="3" creationId="{C9CBB81A-AADB-4775-9AE2-2A3DFFA7810D}"/>
          </ac:picMkLst>
        </pc:picChg>
        <pc:picChg chg="del">
          <ac:chgData name="Angi Johnson" userId="0ddc315c-9c97-4563-ac28-f7803e007319" providerId="ADAL" clId="{A3BE0CE0-B03B-415D-BD8A-138675F1435F}" dt="2020-05-05T11:50:34.159" v="38" actId="478"/>
          <ac:picMkLst>
            <pc:docMk/>
            <pc:sldMk cId="255026121" sldId="2103"/>
            <ac:picMk id="17" creationId="{57820CCB-B102-4266-BB29-9E23F0F970FF}"/>
          </ac:picMkLst>
        </pc:picChg>
      </pc:sldChg>
      <pc:sldChg chg="addSp delSp mod">
        <pc:chgData name="Angi Johnson" userId="0ddc315c-9c97-4563-ac28-f7803e007319" providerId="ADAL" clId="{A3BE0CE0-B03B-415D-BD8A-138675F1435F}" dt="2020-05-05T11:50:39.119" v="41" actId="22"/>
        <pc:sldMkLst>
          <pc:docMk/>
          <pc:sldMk cId="616353962" sldId="2104"/>
        </pc:sldMkLst>
        <pc:picChg chg="add">
          <ac:chgData name="Angi Johnson" userId="0ddc315c-9c97-4563-ac28-f7803e007319" providerId="ADAL" clId="{A3BE0CE0-B03B-415D-BD8A-138675F1435F}" dt="2020-05-05T11:50:39.119" v="41" actId="22"/>
          <ac:picMkLst>
            <pc:docMk/>
            <pc:sldMk cId="616353962" sldId="2104"/>
            <ac:picMk id="2" creationId="{D4BB4F10-51A0-4DF8-B1CF-EBE3A872D466}"/>
          </ac:picMkLst>
        </pc:picChg>
        <pc:picChg chg="del">
          <ac:chgData name="Angi Johnson" userId="0ddc315c-9c97-4563-ac28-f7803e007319" providerId="ADAL" clId="{A3BE0CE0-B03B-415D-BD8A-138675F1435F}" dt="2020-05-05T11:50:38.804" v="40" actId="478"/>
          <ac:picMkLst>
            <pc:docMk/>
            <pc:sldMk cId="616353962" sldId="2104"/>
            <ac:picMk id="17" creationId="{57820CCB-B102-4266-BB29-9E23F0F970FF}"/>
          </ac:picMkLst>
        </pc:picChg>
      </pc:sldChg>
      <pc:sldChg chg="addSp delSp mod">
        <pc:chgData name="Angi Johnson" userId="0ddc315c-9c97-4563-ac28-f7803e007319" providerId="ADAL" clId="{A3BE0CE0-B03B-415D-BD8A-138675F1435F}" dt="2020-05-05T11:50:44.743" v="43" actId="22"/>
        <pc:sldMkLst>
          <pc:docMk/>
          <pc:sldMk cId="2869449114" sldId="2105"/>
        </pc:sldMkLst>
        <pc:picChg chg="add">
          <ac:chgData name="Angi Johnson" userId="0ddc315c-9c97-4563-ac28-f7803e007319" providerId="ADAL" clId="{A3BE0CE0-B03B-415D-BD8A-138675F1435F}" dt="2020-05-05T11:50:44.743" v="43" actId="22"/>
          <ac:picMkLst>
            <pc:docMk/>
            <pc:sldMk cId="2869449114" sldId="2105"/>
            <ac:picMk id="3" creationId="{E43B5F88-67EB-4575-B6B8-FFB6021E378B}"/>
          </ac:picMkLst>
        </pc:picChg>
        <pc:picChg chg="del">
          <ac:chgData name="Angi Johnson" userId="0ddc315c-9c97-4563-ac28-f7803e007319" providerId="ADAL" clId="{A3BE0CE0-B03B-415D-BD8A-138675F1435F}" dt="2020-05-05T11:50:44.523" v="42" actId="478"/>
          <ac:picMkLst>
            <pc:docMk/>
            <pc:sldMk cId="2869449114" sldId="2105"/>
            <ac:picMk id="17" creationId="{57820CCB-B102-4266-BB29-9E23F0F970FF}"/>
          </ac:picMkLst>
        </pc:picChg>
      </pc:sldChg>
      <pc:sldChg chg="addSp delSp mod">
        <pc:chgData name="Angi Johnson" userId="0ddc315c-9c97-4563-ac28-f7803e007319" providerId="ADAL" clId="{A3BE0CE0-B03B-415D-BD8A-138675F1435F}" dt="2020-05-05T11:50:51.080" v="45" actId="22"/>
        <pc:sldMkLst>
          <pc:docMk/>
          <pc:sldMk cId="1584726455" sldId="2106"/>
        </pc:sldMkLst>
        <pc:picChg chg="add">
          <ac:chgData name="Angi Johnson" userId="0ddc315c-9c97-4563-ac28-f7803e007319" providerId="ADAL" clId="{A3BE0CE0-B03B-415D-BD8A-138675F1435F}" dt="2020-05-05T11:50:51.080" v="45" actId="22"/>
          <ac:picMkLst>
            <pc:docMk/>
            <pc:sldMk cId="1584726455" sldId="2106"/>
            <ac:picMk id="2" creationId="{31A3859E-C8DF-4F45-AA8E-4C9C69CA5812}"/>
          </ac:picMkLst>
        </pc:picChg>
        <pc:picChg chg="del">
          <ac:chgData name="Angi Johnson" userId="0ddc315c-9c97-4563-ac28-f7803e007319" providerId="ADAL" clId="{A3BE0CE0-B03B-415D-BD8A-138675F1435F}" dt="2020-05-05T11:50:49.844" v="44" actId="478"/>
          <ac:picMkLst>
            <pc:docMk/>
            <pc:sldMk cId="1584726455" sldId="2106"/>
            <ac:picMk id="17" creationId="{57820CCB-B102-4266-BB29-9E23F0F970FF}"/>
          </ac:picMkLst>
        </pc:picChg>
      </pc:sldChg>
    </pc:docChg>
  </pc:docChgLst>
  <pc:docChgLst>
    <pc:chgData name="Guest User" userId="S::urn:spo:anon#76810d410912c0a0acd1204185231cf0f26fba026af563f13f43a6d0af9c527c::" providerId="AD" clId="Web-{909BD64E-7086-41AE-FC68-124B0ED94190}"/>
    <pc:docChg chg="modSld">
      <pc:chgData name="Guest User" userId="S::urn:spo:anon#76810d410912c0a0acd1204185231cf0f26fba026af563f13f43a6d0af9c527c::" providerId="AD" clId="Web-{909BD64E-7086-41AE-FC68-124B0ED94190}" dt="2020-05-12T18:37:00.416" v="62" actId="20577"/>
      <pc:docMkLst>
        <pc:docMk/>
      </pc:docMkLst>
      <pc:sldChg chg="modSp">
        <pc:chgData name="Guest User" userId="S::urn:spo:anon#76810d410912c0a0acd1204185231cf0f26fba026af563f13f43a6d0af9c527c::" providerId="AD" clId="Web-{909BD64E-7086-41AE-FC68-124B0ED94190}" dt="2020-05-12T18:36:52.634" v="60" actId="20577"/>
        <pc:sldMkLst>
          <pc:docMk/>
          <pc:sldMk cId="2584193636" sldId="2089"/>
        </pc:sldMkLst>
        <pc:spChg chg="mod">
          <ac:chgData name="Guest User" userId="S::urn:spo:anon#76810d410912c0a0acd1204185231cf0f26fba026af563f13f43a6d0af9c527c::" providerId="AD" clId="Web-{909BD64E-7086-41AE-FC68-124B0ED94190}" dt="2020-05-12T18:36:52.634" v="60" actId="20577"/>
          <ac:spMkLst>
            <pc:docMk/>
            <pc:sldMk cId="2584193636" sldId="2089"/>
            <ac:spMk id="3" creationId="{82BAAD77-1A7D-4E68-9379-9633F9C8C2C6}"/>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271AB-ABFF-47A1-849A-5AAF06890235}"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F6679953-892A-4461-96C9-B247E126C1E1}">
      <dgm:prSet phldrT="[Text]"/>
      <dgm:spPr/>
      <dgm:t>
        <a:bodyPr/>
        <a:lstStyle/>
        <a:p>
          <a:r>
            <a:rPr lang="en-US" b="1"/>
            <a:t>Team</a:t>
          </a:r>
        </a:p>
      </dgm:t>
    </dgm:pt>
    <dgm:pt modelId="{4DC8F749-08C8-4C0E-BBD7-028159B5578E}" type="parTrans" cxnId="{4F912B29-5B0F-4E18-85BC-186B6C60DD40}">
      <dgm:prSet/>
      <dgm:spPr/>
      <dgm:t>
        <a:bodyPr/>
        <a:lstStyle/>
        <a:p>
          <a:endParaRPr lang="en-US"/>
        </a:p>
      </dgm:t>
    </dgm:pt>
    <dgm:pt modelId="{6C03CF7D-2AF5-43B4-9270-99B18FDF3C1A}" type="sibTrans" cxnId="{4F912B29-5B0F-4E18-85BC-186B6C60DD40}">
      <dgm:prSet/>
      <dgm:spPr/>
      <dgm:t>
        <a:bodyPr/>
        <a:lstStyle/>
        <a:p>
          <a:endParaRPr lang="en-US"/>
        </a:p>
      </dgm:t>
    </dgm:pt>
    <dgm:pt modelId="{4635AE64-01B6-4E52-9FEF-ED5341501CA2}" type="asst">
      <dgm:prSet phldrT="[Text]" custT="1"/>
      <dgm:spPr>
        <a:solidFill>
          <a:schemeClr val="tx1">
            <a:lumMod val="20000"/>
            <a:lumOff val="80000"/>
          </a:schemeClr>
        </a:solidFill>
      </dgm:spPr>
      <dgm:t>
        <a:bodyPr/>
        <a:lstStyle/>
        <a:p>
          <a:r>
            <a:rPr lang="en-US" sz="2800" b="1"/>
            <a:t>Channel</a:t>
          </a:r>
        </a:p>
      </dgm:t>
    </dgm:pt>
    <dgm:pt modelId="{A56AAE65-8076-4B19-863B-124313287B26}" type="parTrans" cxnId="{61FBC803-FC60-40C9-8E83-12582CC1BEB5}">
      <dgm:prSet/>
      <dgm:spPr/>
      <dgm:t>
        <a:bodyPr/>
        <a:lstStyle/>
        <a:p>
          <a:endParaRPr lang="en-US"/>
        </a:p>
      </dgm:t>
    </dgm:pt>
    <dgm:pt modelId="{824D3E08-1743-4BE9-91B1-BCC86C41B53A}" type="sibTrans" cxnId="{61FBC803-FC60-40C9-8E83-12582CC1BEB5}">
      <dgm:prSet/>
      <dgm:spPr/>
      <dgm:t>
        <a:bodyPr/>
        <a:lstStyle/>
        <a:p>
          <a:endParaRPr lang="en-US"/>
        </a:p>
      </dgm:t>
    </dgm:pt>
    <dgm:pt modelId="{24B1D421-F32F-490C-9BD3-7B0C07EE1D45}" type="asst">
      <dgm:prSet phldrT="[Text]" custT="1"/>
      <dgm:spPr/>
      <dgm:t>
        <a:bodyPr/>
        <a:lstStyle/>
        <a:p>
          <a:r>
            <a:rPr lang="en-US" sz="2800" b="1"/>
            <a:t>Channel</a:t>
          </a:r>
        </a:p>
      </dgm:t>
    </dgm:pt>
    <dgm:pt modelId="{C38499B6-6CC0-418C-9371-477FF3C427FB}" type="parTrans" cxnId="{FAEA3B7C-BA12-4BEF-AA8F-7B347179EA87}">
      <dgm:prSet/>
      <dgm:spPr/>
      <dgm:t>
        <a:bodyPr/>
        <a:lstStyle/>
        <a:p>
          <a:endParaRPr lang="en-US"/>
        </a:p>
      </dgm:t>
    </dgm:pt>
    <dgm:pt modelId="{33E4AC9D-F9FA-4E10-BC61-755443B30E75}" type="sibTrans" cxnId="{FAEA3B7C-BA12-4BEF-AA8F-7B347179EA87}">
      <dgm:prSet/>
      <dgm:spPr/>
      <dgm:t>
        <a:bodyPr/>
        <a:lstStyle/>
        <a:p>
          <a:endParaRPr lang="en-US"/>
        </a:p>
      </dgm:t>
    </dgm:pt>
    <dgm:pt modelId="{A3B944FA-1AF6-459A-B17E-B11767F23258}" type="asst">
      <dgm:prSet phldrT="[Text]"/>
      <dgm:spPr>
        <a:solidFill>
          <a:schemeClr val="tx1">
            <a:lumMod val="20000"/>
            <a:lumOff val="80000"/>
          </a:schemeClr>
        </a:solidFill>
      </dgm:spPr>
      <dgm:t>
        <a:bodyPr/>
        <a:lstStyle/>
        <a:p>
          <a:r>
            <a:rPr lang="en-US" b="1"/>
            <a:t>Conversations</a:t>
          </a:r>
        </a:p>
      </dgm:t>
    </dgm:pt>
    <dgm:pt modelId="{D427179B-86E5-4D68-A966-360001AEEAB5}" type="parTrans" cxnId="{7154BE30-142B-4078-8F3A-533253CD1801}">
      <dgm:prSet/>
      <dgm:spPr/>
      <dgm:t>
        <a:bodyPr/>
        <a:lstStyle/>
        <a:p>
          <a:endParaRPr lang="en-US"/>
        </a:p>
      </dgm:t>
    </dgm:pt>
    <dgm:pt modelId="{653E83B7-5287-4090-A2D3-A875D6F6A4D6}" type="sibTrans" cxnId="{7154BE30-142B-4078-8F3A-533253CD1801}">
      <dgm:prSet/>
      <dgm:spPr/>
      <dgm:t>
        <a:bodyPr/>
        <a:lstStyle/>
        <a:p>
          <a:endParaRPr lang="en-US"/>
        </a:p>
      </dgm:t>
    </dgm:pt>
    <dgm:pt modelId="{DB7ACAEB-C706-41B6-9FBF-FA981FA35C2D}" type="asst">
      <dgm:prSet phldrT="[Text]"/>
      <dgm:spPr>
        <a:solidFill>
          <a:schemeClr val="tx1">
            <a:lumMod val="20000"/>
            <a:lumOff val="80000"/>
          </a:schemeClr>
        </a:solidFill>
      </dgm:spPr>
      <dgm:t>
        <a:bodyPr/>
        <a:lstStyle/>
        <a:p>
          <a:r>
            <a:rPr lang="en-US" b="1"/>
            <a:t>Files</a:t>
          </a:r>
        </a:p>
      </dgm:t>
    </dgm:pt>
    <dgm:pt modelId="{FD78906F-52F8-4CF7-9BF9-640F016D5E2B}" type="parTrans" cxnId="{BB2AB8DB-D97A-4C2B-B7B6-5A50B1BE8450}">
      <dgm:prSet/>
      <dgm:spPr/>
      <dgm:t>
        <a:bodyPr/>
        <a:lstStyle/>
        <a:p>
          <a:endParaRPr lang="en-US"/>
        </a:p>
      </dgm:t>
    </dgm:pt>
    <dgm:pt modelId="{2B80B519-EAC2-4F74-9CE1-9B66AFCBC6D7}" type="sibTrans" cxnId="{BB2AB8DB-D97A-4C2B-B7B6-5A50B1BE8450}">
      <dgm:prSet/>
      <dgm:spPr/>
      <dgm:t>
        <a:bodyPr/>
        <a:lstStyle/>
        <a:p>
          <a:endParaRPr lang="en-US"/>
        </a:p>
      </dgm:t>
    </dgm:pt>
    <dgm:pt modelId="{19ADE9F4-D9A4-4286-9EFF-4CB9B640CDA7}" type="asst">
      <dgm:prSet phldrT="[Text]"/>
      <dgm:spPr>
        <a:solidFill>
          <a:schemeClr val="tx1">
            <a:lumMod val="20000"/>
            <a:lumOff val="80000"/>
          </a:schemeClr>
        </a:solidFill>
      </dgm:spPr>
      <dgm:t>
        <a:bodyPr/>
        <a:lstStyle/>
        <a:p>
          <a:r>
            <a:rPr lang="en-US" b="1"/>
            <a:t>Notes</a:t>
          </a:r>
        </a:p>
      </dgm:t>
    </dgm:pt>
    <dgm:pt modelId="{6EC9FAFC-003F-4F7A-9626-2A68E2539430}" type="parTrans" cxnId="{F3A5085B-F61C-4D3C-AE5F-13A2909888D5}">
      <dgm:prSet/>
      <dgm:spPr/>
      <dgm:t>
        <a:bodyPr/>
        <a:lstStyle/>
        <a:p>
          <a:endParaRPr lang="en-US"/>
        </a:p>
      </dgm:t>
    </dgm:pt>
    <dgm:pt modelId="{DDDA2A06-B65A-43E5-A2D1-E13A8898FEDD}" type="sibTrans" cxnId="{F3A5085B-F61C-4D3C-AE5F-13A2909888D5}">
      <dgm:prSet/>
      <dgm:spPr/>
      <dgm:t>
        <a:bodyPr/>
        <a:lstStyle/>
        <a:p>
          <a:endParaRPr lang="en-US"/>
        </a:p>
      </dgm:t>
    </dgm:pt>
    <dgm:pt modelId="{71889E61-ADA1-4B5F-9828-E26F3024DD4A}" type="asst">
      <dgm:prSet phldrT="[Text]"/>
      <dgm:spPr>
        <a:solidFill>
          <a:schemeClr val="tx1">
            <a:lumMod val="20000"/>
            <a:lumOff val="80000"/>
          </a:schemeClr>
        </a:solidFill>
      </dgm:spPr>
      <dgm:t>
        <a:bodyPr/>
        <a:lstStyle/>
        <a:p>
          <a:r>
            <a:rPr lang="en-US" b="1"/>
            <a:t>Tabs</a:t>
          </a:r>
        </a:p>
      </dgm:t>
    </dgm:pt>
    <dgm:pt modelId="{1393DDB7-7969-4368-AEE7-FBB86C19C930}" type="parTrans" cxnId="{C764FC86-C09E-44AB-80BB-2047E3B5FF6B}">
      <dgm:prSet/>
      <dgm:spPr/>
      <dgm:t>
        <a:bodyPr/>
        <a:lstStyle/>
        <a:p>
          <a:endParaRPr lang="en-US"/>
        </a:p>
      </dgm:t>
    </dgm:pt>
    <dgm:pt modelId="{96DC8BAB-36F9-4C5B-877B-89287C0AAB6F}" type="sibTrans" cxnId="{C764FC86-C09E-44AB-80BB-2047E3B5FF6B}">
      <dgm:prSet/>
      <dgm:spPr/>
      <dgm:t>
        <a:bodyPr/>
        <a:lstStyle/>
        <a:p>
          <a:endParaRPr lang="en-US"/>
        </a:p>
      </dgm:t>
    </dgm:pt>
    <dgm:pt modelId="{EC784653-B152-47C0-BF87-ADA5466A4E61}" type="asst">
      <dgm:prSet phldrT="[Text]"/>
      <dgm:spPr>
        <a:solidFill>
          <a:schemeClr val="tx1">
            <a:lumMod val="20000"/>
            <a:lumOff val="80000"/>
          </a:schemeClr>
        </a:solidFill>
      </dgm:spPr>
      <dgm:t>
        <a:bodyPr/>
        <a:lstStyle/>
        <a:p>
          <a:r>
            <a:rPr lang="en-US" b="1"/>
            <a:t>Connectors</a:t>
          </a:r>
        </a:p>
      </dgm:t>
    </dgm:pt>
    <dgm:pt modelId="{A998AFE2-AB35-48D2-A62B-13EBF7A21770}" type="parTrans" cxnId="{7CBC5E3A-58AA-4EAA-BA10-29309223F9A9}">
      <dgm:prSet/>
      <dgm:spPr/>
      <dgm:t>
        <a:bodyPr/>
        <a:lstStyle/>
        <a:p>
          <a:endParaRPr lang="en-US"/>
        </a:p>
      </dgm:t>
    </dgm:pt>
    <dgm:pt modelId="{B61847B6-6090-47F0-8919-90E5303AFAE5}" type="sibTrans" cxnId="{7CBC5E3A-58AA-4EAA-BA10-29309223F9A9}">
      <dgm:prSet/>
      <dgm:spPr/>
      <dgm:t>
        <a:bodyPr/>
        <a:lstStyle/>
        <a:p>
          <a:endParaRPr lang="en-US"/>
        </a:p>
      </dgm:t>
    </dgm:pt>
    <dgm:pt modelId="{E753B4D3-A0C3-4FDB-B6D4-21DFE3EE19C8}" type="asst">
      <dgm:prSet phldrT="[Text]"/>
      <dgm:spPr/>
      <dgm:t>
        <a:bodyPr/>
        <a:lstStyle/>
        <a:p>
          <a:r>
            <a:rPr lang="en-US" b="1"/>
            <a:t>Conversations</a:t>
          </a:r>
        </a:p>
      </dgm:t>
    </dgm:pt>
    <dgm:pt modelId="{1825A025-89CE-451B-B9CC-E6121F285E22}" type="parTrans" cxnId="{61CF70A1-6757-47EF-A8BE-203C5A55635E}">
      <dgm:prSet/>
      <dgm:spPr/>
      <dgm:t>
        <a:bodyPr/>
        <a:lstStyle/>
        <a:p>
          <a:endParaRPr lang="en-US"/>
        </a:p>
      </dgm:t>
    </dgm:pt>
    <dgm:pt modelId="{2B529F92-8934-4697-92EC-7B7336E37C17}" type="sibTrans" cxnId="{61CF70A1-6757-47EF-A8BE-203C5A55635E}">
      <dgm:prSet/>
      <dgm:spPr/>
      <dgm:t>
        <a:bodyPr/>
        <a:lstStyle/>
        <a:p>
          <a:endParaRPr lang="en-US"/>
        </a:p>
      </dgm:t>
    </dgm:pt>
    <dgm:pt modelId="{455A82F6-D763-4F0A-826F-20007B6C6DA5}" type="asst">
      <dgm:prSet phldrT="[Text]"/>
      <dgm:spPr/>
      <dgm:t>
        <a:bodyPr/>
        <a:lstStyle/>
        <a:p>
          <a:r>
            <a:rPr lang="en-US" b="1"/>
            <a:t>Files</a:t>
          </a:r>
        </a:p>
      </dgm:t>
    </dgm:pt>
    <dgm:pt modelId="{3540C775-C76B-4F45-8BF5-A04E81371A82}" type="parTrans" cxnId="{AA8DB78F-57D1-48A2-B3A5-1007353274FF}">
      <dgm:prSet/>
      <dgm:spPr/>
      <dgm:t>
        <a:bodyPr/>
        <a:lstStyle/>
        <a:p>
          <a:endParaRPr lang="en-US"/>
        </a:p>
      </dgm:t>
    </dgm:pt>
    <dgm:pt modelId="{09081E1D-4C18-4CA6-B8C5-3D5CB1B692B3}" type="sibTrans" cxnId="{AA8DB78F-57D1-48A2-B3A5-1007353274FF}">
      <dgm:prSet/>
      <dgm:spPr/>
      <dgm:t>
        <a:bodyPr/>
        <a:lstStyle/>
        <a:p>
          <a:endParaRPr lang="en-US"/>
        </a:p>
      </dgm:t>
    </dgm:pt>
    <dgm:pt modelId="{E17537DB-54EF-47C4-9DEE-6BA4DDA68049}" type="asst">
      <dgm:prSet phldrT="[Text]"/>
      <dgm:spPr/>
      <dgm:t>
        <a:bodyPr/>
        <a:lstStyle/>
        <a:p>
          <a:r>
            <a:rPr lang="en-US" b="1"/>
            <a:t>Notes</a:t>
          </a:r>
        </a:p>
      </dgm:t>
    </dgm:pt>
    <dgm:pt modelId="{25594F21-AE4B-415E-8014-75D30DA85596}" type="parTrans" cxnId="{8EC524FE-0686-475A-8F23-65E59DC5A03D}">
      <dgm:prSet/>
      <dgm:spPr/>
      <dgm:t>
        <a:bodyPr/>
        <a:lstStyle/>
        <a:p>
          <a:endParaRPr lang="en-US"/>
        </a:p>
      </dgm:t>
    </dgm:pt>
    <dgm:pt modelId="{08E5BEF6-190A-4D89-A773-8DF5EF0A8E57}" type="sibTrans" cxnId="{8EC524FE-0686-475A-8F23-65E59DC5A03D}">
      <dgm:prSet/>
      <dgm:spPr/>
      <dgm:t>
        <a:bodyPr/>
        <a:lstStyle/>
        <a:p>
          <a:endParaRPr lang="en-US"/>
        </a:p>
      </dgm:t>
    </dgm:pt>
    <dgm:pt modelId="{BF94101E-B735-48AE-87C8-84A591021A36}" type="asst">
      <dgm:prSet phldrT="[Text]"/>
      <dgm:spPr/>
      <dgm:t>
        <a:bodyPr/>
        <a:lstStyle/>
        <a:p>
          <a:r>
            <a:rPr lang="en-US" b="1"/>
            <a:t>Tabs</a:t>
          </a:r>
        </a:p>
      </dgm:t>
    </dgm:pt>
    <dgm:pt modelId="{019D581A-F013-44AB-9DB1-FE6E6A7411DE}" type="parTrans" cxnId="{2E6996CD-79CC-4C7B-B52F-A91A5DD14881}">
      <dgm:prSet/>
      <dgm:spPr/>
      <dgm:t>
        <a:bodyPr/>
        <a:lstStyle/>
        <a:p>
          <a:endParaRPr lang="en-US"/>
        </a:p>
      </dgm:t>
    </dgm:pt>
    <dgm:pt modelId="{CAEA12F4-6D00-4AA8-8F4A-1936BA8B3AFE}" type="sibTrans" cxnId="{2E6996CD-79CC-4C7B-B52F-A91A5DD14881}">
      <dgm:prSet/>
      <dgm:spPr/>
      <dgm:t>
        <a:bodyPr/>
        <a:lstStyle/>
        <a:p>
          <a:endParaRPr lang="en-US"/>
        </a:p>
      </dgm:t>
    </dgm:pt>
    <dgm:pt modelId="{C84F8C85-6BA9-4E8F-A9F4-6B0B7B79869E}" type="asst">
      <dgm:prSet phldrT="[Text]"/>
      <dgm:spPr/>
      <dgm:t>
        <a:bodyPr/>
        <a:lstStyle/>
        <a:p>
          <a:r>
            <a:rPr lang="en-US" b="1"/>
            <a:t>Connectors</a:t>
          </a:r>
        </a:p>
      </dgm:t>
    </dgm:pt>
    <dgm:pt modelId="{772244C7-CA3B-45CA-BF7B-359A007895F5}" type="parTrans" cxnId="{DCBFEF31-03CF-4B4A-9D77-ED9AA6CB867A}">
      <dgm:prSet/>
      <dgm:spPr/>
      <dgm:t>
        <a:bodyPr/>
        <a:lstStyle/>
        <a:p>
          <a:endParaRPr lang="en-US"/>
        </a:p>
      </dgm:t>
    </dgm:pt>
    <dgm:pt modelId="{175A6DA2-5500-417A-BA38-C77D5FAB9D8C}" type="sibTrans" cxnId="{DCBFEF31-03CF-4B4A-9D77-ED9AA6CB867A}">
      <dgm:prSet/>
      <dgm:spPr/>
      <dgm:t>
        <a:bodyPr/>
        <a:lstStyle/>
        <a:p>
          <a:endParaRPr lang="en-US"/>
        </a:p>
      </dgm:t>
    </dgm:pt>
    <dgm:pt modelId="{A31909BA-C77A-4443-8E10-38524D80D16A}" type="pres">
      <dgm:prSet presAssocID="{265271AB-ABFF-47A1-849A-5AAF06890235}" presName="Name0" presStyleCnt="0">
        <dgm:presLayoutVars>
          <dgm:chPref val="1"/>
          <dgm:dir/>
          <dgm:animOne val="branch"/>
          <dgm:animLvl val="lvl"/>
          <dgm:resizeHandles val="exact"/>
        </dgm:presLayoutVars>
      </dgm:prSet>
      <dgm:spPr/>
    </dgm:pt>
    <dgm:pt modelId="{50350B81-C457-4F52-8616-BC8DADDA0379}" type="pres">
      <dgm:prSet presAssocID="{F6679953-892A-4461-96C9-B247E126C1E1}" presName="root1" presStyleCnt="0"/>
      <dgm:spPr/>
    </dgm:pt>
    <dgm:pt modelId="{5162A5F5-8777-4EE9-B73A-0125A48BB8BB}" type="pres">
      <dgm:prSet presAssocID="{F6679953-892A-4461-96C9-B247E126C1E1}" presName="LevelOneTextNode" presStyleLbl="node0" presStyleIdx="0" presStyleCnt="1" custScaleX="187057">
        <dgm:presLayoutVars>
          <dgm:chPref val="3"/>
        </dgm:presLayoutVars>
      </dgm:prSet>
      <dgm:spPr/>
    </dgm:pt>
    <dgm:pt modelId="{14ADC814-2C7C-43CC-BA53-84F4F0EDAE4C}" type="pres">
      <dgm:prSet presAssocID="{F6679953-892A-4461-96C9-B247E126C1E1}" presName="level2hierChild" presStyleCnt="0"/>
      <dgm:spPr/>
    </dgm:pt>
    <dgm:pt modelId="{B51D8F1B-644E-4ED9-B72A-66B04F5A4420}" type="pres">
      <dgm:prSet presAssocID="{A56AAE65-8076-4B19-863B-124313287B26}" presName="conn2-1" presStyleLbl="parChTrans1D2" presStyleIdx="0" presStyleCnt="2"/>
      <dgm:spPr/>
    </dgm:pt>
    <dgm:pt modelId="{E733265D-7BBB-4491-AB33-241571FFFEB2}" type="pres">
      <dgm:prSet presAssocID="{A56AAE65-8076-4B19-863B-124313287B26}" presName="connTx" presStyleLbl="parChTrans1D2" presStyleIdx="0" presStyleCnt="2"/>
      <dgm:spPr/>
    </dgm:pt>
    <dgm:pt modelId="{E4BB0BC5-D32F-464C-9A9E-1AF31E5E722A}" type="pres">
      <dgm:prSet presAssocID="{4635AE64-01B6-4E52-9FEF-ED5341501CA2}" presName="root2" presStyleCnt="0"/>
      <dgm:spPr/>
    </dgm:pt>
    <dgm:pt modelId="{A37B7B2F-4E2E-4634-9E48-18B7D7C8FA1E}" type="pres">
      <dgm:prSet presAssocID="{4635AE64-01B6-4E52-9FEF-ED5341501CA2}" presName="LevelTwoTextNode" presStyleLbl="asst1" presStyleIdx="0" presStyleCnt="12" custScaleX="168912" custScaleY="222955">
        <dgm:presLayoutVars>
          <dgm:chPref val="3"/>
        </dgm:presLayoutVars>
      </dgm:prSet>
      <dgm:spPr/>
    </dgm:pt>
    <dgm:pt modelId="{7A76AA42-7C9F-4881-8DD9-BFC9F65DEFFC}" type="pres">
      <dgm:prSet presAssocID="{4635AE64-01B6-4E52-9FEF-ED5341501CA2}" presName="level3hierChild" presStyleCnt="0"/>
      <dgm:spPr/>
    </dgm:pt>
    <dgm:pt modelId="{7066E60C-E1A8-449A-8303-75B2A5536FF1}" type="pres">
      <dgm:prSet presAssocID="{D427179B-86E5-4D68-A966-360001AEEAB5}" presName="conn2-1" presStyleLbl="parChTrans1D3" presStyleIdx="0" presStyleCnt="10"/>
      <dgm:spPr/>
    </dgm:pt>
    <dgm:pt modelId="{9FDCFBFA-F881-4431-9CC8-B5A2B00B8371}" type="pres">
      <dgm:prSet presAssocID="{D427179B-86E5-4D68-A966-360001AEEAB5}" presName="connTx" presStyleLbl="parChTrans1D3" presStyleIdx="0" presStyleCnt="10"/>
      <dgm:spPr/>
    </dgm:pt>
    <dgm:pt modelId="{F5D8B466-4833-4902-9700-DDBB5C7FFEAA}" type="pres">
      <dgm:prSet presAssocID="{A3B944FA-1AF6-459A-B17E-B11767F23258}" presName="root2" presStyleCnt="0"/>
      <dgm:spPr/>
    </dgm:pt>
    <dgm:pt modelId="{0A9181DC-8D0B-42FE-9A60-7319EE28CEA0}" type="pres">
      <dgm:prSet presAssocID="{A3B944FA-1AF6-459A-B17E-B11767F23258}" presName="LevelTwoTextNode" presStyleLbl="asst1" presStyleIdx="1" presStyleCnt="12" custScaleX="213320">
        <dgm:presLayoutVars>
          <dgm:chPref val="3"/>
        </dgm:presLayoutVars>
      </dgm:prSet>
      <dgm:spPr/>
    </dgm:pt>
    <dgm:pt modelId="{868BFBBB-C4EC-4BD9-A801-E70EF4843C38}" type="pres">
      <dgm:prSet presAssocID="{A3B944FA-1AF6-459A-B17E-B11767F23258}" presName="level3hierChild" presStyleCnt="0"/>
      <dgm:spPr/>
    </dgm:pt>
    <dgm:pt modelId="{B06EC834-1014-4151-8FD9-DE122E3EC29D}" type="pres">
      <dgm:prSet presAssocID="{FD78906F-52F8-4CF7-9BF9-640F016D5E2B}" presName="conn2-1" presStyleLbl="parChTrans1D3" presStyleIdx="1" presStyleCnt="10"/>
      <dgm:spPr/>
    </dgm:pt>
    <dgm:pt modelId="{34C7CFD9-A370-4F70-8FC9-E61C2EDE3FCA}" type="pres">
      <dgm:prSet presAssocID="{FD78906F-52F8-4CF7-9BF9-640F016D5E2B}" presName="connTx" presStyleLbl="parChTrans1D3" presStyleIdx="1" presStyleCnt="10"/>
      <dgm:spPr/>
    </dgm:pt>
    <dgm:pt modelId="{D7783994-78FD-4FA1-B150-A80D30ED35E4}" type="pres">
      <dgm:prSet presAssocID="{DB7ACAEB-C706-41B6-9FBF-FA981FA35C2D}" presName="root2" presStyleCnt="0"/>
      <dgm:spPr/>
    </dgm:pt>
    <dgm:pt modelId="{DAE79879-68BA-460D-8B7D-EF3237169204}" type="pres">
      <dgm:prSet presAssocID="{DB7ACAEB-C706-41B6-9FBF-FA981FA35C2D}" presName="LevelTwoTextNode" presStyleLbl="asst1" presStyleIdx="2" presStyleCnt="12" custScaleX="213320">
        <dgm:presLayoutVars>
          <dgm:chPref val="3"/>
        </dgm:presLayoutVars>
      </dgm:prSet>
      <dgm:spPr/>
    </dgm:pt>
    <dgm:pt modelId="{8945A33E-BC85-4816-9D0A-61C7C7F6FDAE}" type="pres">
      <dgm:prSet presAssocID="{DB7ACAEB-C706-41B6-9FBF-FA981FA35C2D}" presName="level3hierChild" presStyleCnt="0"/>
      <dgm:spPr/>
    </dgm:pt>
    <dgm:pt modelId="{48007689-A530-45C9-B3B8-4FE7B1E59C54}" type="pres">
      <dgm:prSet presAssocID="{6EC9FAFC-003F-4F7A-9626-2A68E2539430}" presName="conn2-1" presStyleLbl="parChTrans1D3" presStyleIdx="2" presStyleCnt="10"/>
      <dgm:spPr/>
    </dgm:pt>
    <dgm:pt modelId="{762A5709-4EDB-429D-A6CD-F8FE68D11575}" type="pres">
      <dgm:prSet presAssocID="{6EC9FAFC-003F-4F7A-9626-2A68E2539430}" presName="connTx" presStyleLbl="parChTrans1D3" presStyleIdx="2" presStyleCnt="10"/>
      <dgm:spPr/>
    </dgm:pt>
    <dgm:pt modelId="{E345E716-1D02-4F2B-8B20-76BC93A17833}" type="pres">
      <dgm:prSet presAssocID="{19ADE9F4-D9A4-4286-9EFF-4CB9B640CDA7}" presName="root2" presStyleCnt="0"/>
      <dgm:spPr/>
    </dgm:pt>
    <dgm:pt modelId="{24F0BE83-FC32-4A09-9DDF-64F98F8BA8ED}" type="pres">
      <dgm:prSet presAssocID="{19ADE9F4-D9A4-4286-9EFF-4CB9B640CDA7}" presName="LevelTwoTextNode" presStyleLbl="asst1" presStyleIdx="3" presStyleCnt="12" custScaleX="213320">
        <dgm:presLayoutVars>
          <dgm:chPref val="3"/>
        </dgm:presLayoutVars>
      </dgm:prSet>
      <dgm:spPr/>
    </dgm:pt>
    <dgm:pt modelId="{1E8B4B9B-C6E9-487B-AA60-BE86AF8B32E3}" type="pres">
      <dgm:prSet presAssocID="{19ADE9F4-D9A4-4286-9EFF-4CB9B640CDA7}" presName="level3hierChild" presStyleCnt="0"/>
      <dgm:spPr/>
    </dgm:pt>
    <dgm:pt modelId="{3527D216-CD72-428F-B42D-62B7A4ACAC1F}" type="pres">
      <dgm:prSet presAssocID="{1393DDB7-7969-4368-AEE7-FBB86C19C930}" presName="conn2-1" presStyleLbl="parChTrans1D3" presStyleIdx="3" presStyleCnt="10"/>
      <dgm:spPr/>
    </dgm:pt>
    <dgm:pt modelId="{BDA50598-9EA8-42C8-A059-28E909602F42}" type="pres">
      <dgm:prSet presAssocID="{1393DDB7-7969-4368-AEE7-FBB86C19C930}" presName="connTx" presStyleLbl="parChTrans1D3" presStyleIdx="3" presStyleCnt="10"/>
      <dgm:spPr/>
    </dgm:pt>
    <dgm:pt modelId="{3B598C85-AEAE-46EE-B38D-A14E0F3934A8}" type="pres">
      <dgm:prSet presAssocID="{71889E61-ADA1-4B5F-9828-E26F3024DD4A}" presName="root2" presStyleCnt="0"/>
      <dgm:spPr/>
    </dgm:pt>
    <dgm:pt modelId="{207E1A56-97A3-405E-9B94-CE80DB5A1F6F}" type="pres">
      <dgm:prSet presAssocID="{71889E61-ADA1-4B5F-9828-E26F3024DD4A}" presName="LevelTwoTextNode" presStyleLbl="asst1" presStyleIdx="4" presStyleCnt="12" custScaleX="213320">
        <dgm:presLayoutVars>
          <dgm:chPref val="3"/>
        </dgm:presLayoutVars>
      </dgm:prSet>
      <dgm:spPr/>
    </dgm:pt>
    <dgm:pt modelId="{EFECFE53-0413-4B4E-9B5F-5F3BA8A183D7}" type="pres">
      <dgm:prSet presAssocID="{71889E61-ADA1-4B5F-9828-E26F3024DD4A}" presName="level3hierChild" presStyleCnt="0"/>
      <dgm:spPr/>
    </dgm:pt>
    <dgm:pt modelId="{6070B0A7-D9B1-4334-8758-290BC37332A8}" type="pres">
      <dgm:prSet presAssocID="{A998AFE2-AB35-48D2-A62B-13EBF7A21770}" presName="conn2-1" presStyleLbl="parChTrans1D3" presStyleIdx="4" presStyleCnt="10"/>
      <dgm:spPr/>
    </dgm:pt>
    <dgm:pt modelId="{BE14D0E6-BDE9-415A-B460-C3EE10B37ABC}" type="pres">
      <dgm:prSet presAssocID="{A998AFE2-AB35-48D2-A62B-13EBF7A21770}" presName="connTx" presStyleLbl="parChTrans1D3" presStyleIdx="4" presStyleCnt="10"/>
      <dgm:spPr/>
    </dgm:pt>
    <dgm:pt modelId="{69220405-AF4E-4C90-8A47-916DE99FA18C}" type="pres">
      <dgm:prSet presAssocID="{EC784653-B152-47C0-BF87-ADA5466A4E61}" presName="root2" presStyleCnt="0"/>
      <dgm:spPr/>
    </dgm:pt>
    <dgm:pt modelId="{F7BFF73A-1B25-4743-9D73-18B3A4DFEC6D}" type="pres">
      <dgm:prSet presAssocID="{EC784653-B152-47C0-BF87-ADA5466A4E61}" presName="LevelTwoTextNode" presStyleLbl="asst1" presStyleIdx="5" presStyleCnt="12" custScaleX="213320">
        <dgm:presLayoutVars>
          <dgm:chPref val="3"/>
        </dgm:presLayoutVars>
      </dgm:prSet>
      <dgm:spPr/>
    </dgm:pt>
    <dgm:pt modelId="{36A66708-868A-49BE-8F13-184887A215B4}" type="pres">
      <dgm:prSet presAssocID="{EC784653-B152-47C0-BF87-ADA5466A4E61}" presName="level3hierChild" presStyleCnt="0"/>
      <dgm:spPr/>
    </dgm:pt>
    <dgm:pt modelId="{9F740773-1F46-4756-8805-53FB4958421B}" type="pres">
      <dgm:prSet presAssocID="{C38499B6-6CC0-418C-9371-477FF3C427FB}" presName="conn2-1" presStyleLbl="parChTrans1D2" presStyleIdx="1" presStyleCnt="2"/>
      <dgm:spPr/>
    </dgm:pt>
    <dgm:pt modelId="{854CA8F3-4850-4C39-A8F1-27645D1568F9}" type="pres">
      <dgm:prSet presAssocID="{C38499B6-6CC0-418C-9371-477FF3C427FB}" presName="connTx" presStyleLbl="parChTrans1D2" presStyleIdx="1" presStyleCnt="2"/>
      <dgm:spPr/>
    </dgm:pt>
    <dgm:pt modelId="{4C2B62E3-51F5-4DC9-A7D2-D04A7AC8CDBE}" type="pres">
      <dgm:prSet presAssocID="{24B1D421-F32F-490C-9BD3-7B0C07EE1D45}" presName="root2" presStyleCnt="0"/>
      <dgm:spPr/>
    </dgm:pt>
    <dgm:pt modelId="{A596383F-C509-4FB9-B5C7-936CD481C265}" type="pres">
      <dgm:prSet presAssocID="{24B1D421-F32F-490C-9BD3-7B0C07EE1D45}" presName="LevelTwoTextNode" presStyleLbl="asst1" presStyleIdx="6" presStyleCnt="12" custScaleX="168912" custScaleY="222955">
        <dgm:presLayoutVars>
          <dgm:chPref val="3"/>
        </dgm:presLayoutVars>
      </dgm:prSet>
      <dgm:spPr/>
    </dgm:pt>
    <dgm:pt modelId="{1E09EFCB-2CCC-4A19-A02A-6276AC9C1B24}" type="pres">
      <dgm:prSet presAssocID="{24B1D421-F32F-490C-9BD3-7B0C07EE1D45}" presName="level3hierChild" presStyleCnt="0"/>
      <dgm:spPr/>
    </dgm:pt>
    <dgm:pt modelId="{BD38EEA6-77A3-4BE1-86EF-D2AA9A00176E}" type="pres">
      <dgm:prSet presAssocID="{1825A025-89CE-451B-B9CC-E6121F285E22}" presName="conn2-1" presStyleLbl="parChTrans1D3" presStyleIdx="5" presStyleCnt="10"/>
      <dgm:spPr/>
    </dgm:pt>
    <dgm:pt modelId="{8979F177-3716-41BD-88B6-DEB754C22FC2}" type="pres">
      <dgm:prSet presAssocID="{1825A025-89CE-451B-B9CC-E6121F285E22}" presName="connTx" presStyleLbl="parChTrans1D3" presStyleIdx="5" presStyleCnt="10"/>
      <dgm:spPr/>
    </dgm:pt>
    <dgm:pt modelId="{1A0DFFBA-1EB4-434C-B119-37E2C92E2385}" type="pres">
      <dgm:prSet presAssocID="{E753B4D3-A0C3-4FDB-B6D4-21DFE3EE19C8}" presName="root2" presStyleCnt="0"/>
      <dgm:spPr/>
    </dgm:pt>
    <dgm:pt modelId="{3F48ACB3-A113-40EF-BACA-D4296255D6FB}" type="pres">
      <dgm:prSet presAssocID="{E753B4D3-A0C3-4FDB-B6D4-21DFE3EE19C8}" presName="LevelTwoTextNode" presStyleLbl="asst1" presStyleIdx="7" presStyleCnt="12" custScaleX="213320">
        <dgm:presLayoutVars>
          <dgm:chPref val="3"/>
        </dgm:presLayoutVars>
      </dgm:prSet>
      <dgm:spPr/>
    </dgm:pt>
    <dgm:pt modelId="{A576C454-DCF8-47AF-8FAC-125EB19038C2}" type="pres">
      <dgm:prSet presAssocID="{E753B4D3-A0C3-4FDB-B6D4-21DFE3EE19C8}" presName="level3hierChild" presStyleCnt="0"/>
      <dgm:spPr/>
    </dgm:pt>
    <dgm:pt modelId="{BCED3E6D-19AE-49C5-A60B-51EB211A7D7D}" type="pres">
      <dgm:prSet presAssocID="{3540C775-C76B-4F45-8BF5-A04E81371A82}" presName="conn2-1" presStyleLbl="parChTrans1D3" presStyleIdx="6" presStyleCnt="10"/>
      <dgm:spPr/>
    </dgm:pt>
    <dgm:pt modelId="{6F617ABE-6FA4-48BD-9EA6-C9D792E72EA7}" type="pres">
      <dgm:prSet presAssocID="{3540C775-C76B-4F45-8BF5-A04E81371A82}" presName="connTx" presStyleLbl="parChTrans1D3" presStyleIdx="6" presStyleCnt="10"/>
      <dgm:spPr/>
    </dgm:pt>
    <dgm:pt modelId="{21172B90-3302-4785-B1DD-BD4D08BB6021}" type="pres">
      <dgm:prSet presAssocID="{455A82F6-D763-4F0A-826F-20007B6C6DA5}" presName="root2" presStyleCnt="0"/>
      <dgm:spPr/>
    </dgm:pt>
    <dgm:pt modelId="{1D1F3CB3-B75B-457F-8B63-F4FA07A40AE1}" type="pres">
      <dgm:prSet presAssocID="{455A82F6-D763-4F0A-826F-20007B6C6DA5}" presName="LevelTwoTextNode" presStyleLbl="asst1" presStyleIdx="8" presStyleCnt="12" custScaleX="213320">
        <dgm:presLayoutVars>
          <dgm:chPref val="3"/>
        </dgm:presLayoutVars>
      </dgm:prSet>
      <dgm:spPr/>
    </dgm:pt>
    <dgm:pt modelId="{FDC46A96-E7E2-42AD-BF08-1C19A3375EBC}" type="pres">
      <dgm:prSet presAssocID="{455A82F6-D763-4F0A-826F-20007B6C6DA5}" presName="level3hierChild" presStyleCnt="0"/>
      <dgm:spPr/>
    </dgm:pt>
    <dgm:pt modelId="{F683E6A1-CEC5-4FD5-B55D-1B26FC57E0FE}" type="pres">
      <dgm:prSet presAssocID="{25594F21-AE4B-415E-8014-75D30DA85596}" presName="conn2-1" presStyleLbl="parChTrans1D3" presStyleIdx="7" presStyleCnt="10"/>
      <dgm:spPr/>
    </dgm:pt>
    <dgm:pt modelId="{4ED62AE5-A409-4516-AF64-BEB62A69E047}" type="pres">
      <dgm:prSet presAssocID="{25594F21-AE4B-415E-8014-75D30DA85596}" presName="connTx" presStyleLbl="parChTrans1D3" presStyleIdx="7" presStyleCnt="10"/>
      <dgm:spPr/>
    </dgm:pt>
    <dgm:pt modelId="{B5EB01BA-3CCD-4CD1-ADA3-387A6BE867CC}" type="pres">
      <dgm:prSet presAssocID="{E17537DB-54EF-47C4-9DEE-6BA4DDA68049}" presName="root2" presStyleCnt="0"/>
      <dgm:spPr/>
    </dgm:pt>
    <dgm:pt modelId="{60911D89-6C8C-467D-B41D-7FE02480B8D8}" type="pres">
      <dgm:prSet presAssocID="{E17537DB-54EF-47C4-9DEE-6BA4DDA68049}" presName="LevelTwoTextNode" presStyleLbl="asst1" presStyleIdx="9" presStyleCnt="12" custScaleX="213320">
        <dgm:presLayoutVars>
          <dgm:chPref val="3"/>
        </dgm:presLayoutVars>
      </dgm:prSet>
      <dgm:spPr/>
    </dgm:pt>
    <dgm:pt modelId="{619514F5-ABAA-4CCF-924C-0DC6430FD2FF}" type="pres">
      <dgm:prSet presAssocID="{E17537DB-54EF-47C4-9DEE-6BA4DDA68049}" presName="level3hierChild" presStyleCnt="0"/>
      <dgm:spPr/>
    </dgm:pt>
    <dgm:pt modelId="{DF125AEE-8B9D-4A65-A0F5-087DB4E851BD}" type="pres">
      <dgm:prSet presAssocID="{019D581A-F013-44AB-9DB1-FE6E6A7411DE}" presName="conn2-1" presStyleLbl="parChTrans1D3" presStyleIdx="8" presStyleCnt="10"/>
      <dgm:spPr/>
    </dgm:pt>
    <dgm:pt modelId="{A91EB99C-D166-4745-92CB-8874EB4BDC38}" type="pres">
      <dgm:prSet presAssocID="{019D581A-F013-44AB-9DB1-FE6E6A7411DE}" presName="connTx" presStyleLbl="parChTrans1D3" presStyleIdx="8" presStyleCnt="10"/>
      <dgm:spPr/>
    </dgm:pt>
    <dgm:pt modelId="{BE9F7D47-5976-4489-BE91-93AA67F64085}" type="pres">
      <dgm:prSet presAssocID="{BF94101E-B735-48AE-87C8-84A591021A36}" presName="root2" presStyleCnt="0"/>
      <dgm:spPr/>
    </dgm:pt>
    <dgm:pt modelId="{608DE11D-67FD-4673-90C1-D7D8CD836BCA}" type="pres">
      <dgm:prSet presAssocID="{BF94101E-B735-48AE-87C8-84A591021A36}" presName="LevelTwoTextNode" presStyleLbl="asst1" presStyleIdx="10" presStyleCnt="12" custScaleX="213320">
        <dgm:presLayoutVars>
          <dgm:chPref val="3"/>
        </dgm:presLayoutVars>
      </dgm:prSet>
      <dgm:spPr/>
    </dgm:pt>
    <dgm:pt modelId="{3C68F817-999D-4694-A201-1AE7A68B4EBF}" type="pres">
      <dgm:prSet presAssocID="{BF94101E-B735-48AE-87C8-84A591021A36}" presName="level3hierChild" presStyleCnt="0"/>
      <dgm:spPr/>
    </dgm:pt>
    <dgm:pt modelId="{C65BE6C5-817E-4631-8CF2-BEB82EEE59FE}" type="pres">
      <dgm:prSet presAssocID="{772244C7-CA3B-45CA-BF7B-359A007895F5}" presName="conn2-1" presStyleLbl="parChTrans1D3" presStyleIdx="9" presStyleCnt="10"/>
      <dgm:spPr/>
    </dgm:pt>
    <dgm:pt modelId="{A3F30358-CEF1-4536-B20B-39B95BA19EC4}" type="pres">
      <dgm:prSet presAssocID="{772244C7-CA3B-45CA-BF7B-359A007895F5}" presName="connTx" presStyleLbl="parChTrans1D3" presStyleIdx="9" presStyleCnt="10"/>
      <dgm:spPr/>
    </dgm:pt>
    <dgm:pt modelId="{0FCE4C9A-F90A-47DA-9642-D3E78E077980}" type="pres">
      <dgm:prSet presAssocID="{C84F8C85-6BA9-4E8F-A9F4-6B0B7B79869E}" presName="root2" presStyleCnt="0"/>
      <dgm:spPr/>
    </dgm:pt>
    <dgm:pt modelId="{4114281D-AB41-4FAF-8F61-E730823551F7}" type="pres">
      <dgm:prSet presAssocID="{C84F8C85-6BA9-4E8F-A9F4-6B0B7B79869E}" presName="LevelTwoTextNode" presStyleLbl="asst1" presStyleIdx="11" presStyleCnt="12" custScaleX="213320">
        <dgm:presLayoutVars>
          <dgm:chPref val="3"/>
        </dgm:presLayoutVars>
      </dgm:prSet>
      <dgm:spPr/>
    </dgm:pt>
    <dgm:pt modelId="{771973F7-C9C8-4C21-8A95-A82D5F44D863}" type="pres">
      <dgm:prSet presAssocID="{C84F8C85-6BA9-4E8F-A9F4-6B0B7B79869E}" presName="level3hierChild" presStyleCnt="0"/>
      <dgm:spPr/>
    </dgm:pt>
  </dgm:ptLst>
  <dgm:cxnLst>
    <dgm:cxn modelId="{BB1EFB02-9D52-4810-A9C1-A5541FDA3408}" type="presOf" srcId="{A56AAE65-8076-4B19-863B-124313287B26}" destId="{E733265D-7BBB-4491-AB33-241571FFFEB2}" srcOrd="1" destOrd="0" presId="urn:microsoft.com/office/officeart/2008/layout/HorizontalMultiLevelHierarchy"/>
    <dgm:cxn modelId="{61FBC803-FC60-40C9-8E83-12582CC1BEB5}" srcId="{F6679953-892A-4461-96C9-B247E126C1E1}" destId="{4635AE64-01B6-4E52-9FEF-ED5341501CA2}" srcOrd="0" destOrd="0" parTransId="{A56AAE65-8076-4B19-863B-124313287B26}" sibTransId="{824D3E08-1743-4BE9-91B1-BCC86C41B53A}"/>
    <dgm:cxn modelId="{411C9109-B868-436F-90D3-0BA6A9F7FB6A}" type="presOf" srcId="{1825A025-89CE-451B-B9CC-E6121F285E22}" destId="{BD38EEA6-77A3-4BE1-86EF-D2AA9A00176E}" srcOrd="0" destOrd="0" presId="urn:microsoft.com/office/officeart/2008/layout/HorizontalMultiLevelHierarchy"/>
    <dgm:cxn modelId="{8796B709-F082-48D2-9D2D-A25D02BCF27F}" type="presOf" srcId="{FD78906F-52F8-4CF7-9BF9-640F016D5E2B}" destId="{B06EC834-1014-4151-8FD9-DE122E3EC29D}" srcOrd="0" destOrd="0" presId="urn:microsoft.com/office/officeart/2008/layout/HorizontalMultiLevelHierarchy"/>
    <dgm:cxn modelId="{0ECF820E-FB52-4908-AE09-B98FD5F7695C}" type="presOf" srcId="{772244C7-CA3B-45CA-BF7B-359A007895F5}" destId="{C65BE6C5-817E-4631-8CF2-BEB82EEE59FE}" srcOrd="0" destOrd="0" presId="urn:microsoft.com/office/officeart/2008/layout/HorizontalMultiLevelHierarchy"/>
    <dgm:cxn modelId="{E91B7D12-A207-49F8-944E-D594984385E7}" type="presOf" srcId="{19ADE9F4-D9A4-4286-9EFF-4CB9B640CDA7}" destId="{24F0BE83-FC32-4A09-9DDF-64F98F8BA8ED}" srcOrd="0" destOrd="0" presId="urn:microsoft.com/office/officeart/2008/layout/HorizontalMultiLevelHierarchy"/>
    <dgm:cxn modelId="{1F118A15-0F9F-4B9C-B6ED-B36E00C97537}" type="presOf" srcId="{71889E61-ADA1-4B5F-9828-E26F3024DD4A}" destId="{207E1A56-97A3-405E-9B94-CE80DB5A1F6F}" srcOrd="0" destOrd="0" presId="urn:microsoft.com/office/officeart/2008/layout/HorizontalMultiLevelHierarchy"/>
    <dgm:cxn modelId="{D9981517-8F08-42DC-BF65-CA49F6842265}" type="presOf" srcId="{25594F21-AE4B-415E-8014-75D30DA85596}" destId="{4ED62AE5-A409-4516-AF64-BEB62A69E047}" srcOrd="1" destOrd="0" presId="urn:microsoft.com/office/officeart/2008/layout/HorizontalMultiLevelHierarchy"/>
    <dgm:cxn modelId="{CFF4A517-2344-49E9-8951-F2157212576D}" type="presOf" srcId="{265271AB-ABFF-47A1-849A-5AAF06890235}" destId="{A31909BA-C77A-4443-8E10-38524D80D16A}" srcOrd="0" destOrd="0" presId="urn:microsoft.com/office/officeart/2008/layout/HorizontalMultiLevelHierarchy"/>
    <dgm:cxn modelId="{F7779E19-E0C5-49A8-8D7A-2DA069B26C04}" type="presOf" srcId="{C84F8C85-6BA9-4E8F-A9F4-6B0B7B79869E}" destId="{4114281D-AB41-4FAF-8F61-E730823551F7}" srcOrd="0" destOrd="0" presId="urn:microsoft.com/office/officeart/2008/layout/HorizontalMultiLevelHierarchy"/>
    <dgm:cxn modelId="{6DADBF1E-A240-43E1-BADD-7F3BF917A496}" type="presOf" srcId="{24B1D421-F32F-490C-9BD3-7B0C07EE1D45}" destId="{A596383F-C509-4FB9-B5C7-936CD481C265}" srcOrd="0" destOrd="0" presId="urn:microsoft.com/office/officeart/2008/layout/HorizontalMultiLevelHierarchy"/>
    <dgm:cxn modelId="{3E764323-6DAE-4357-8DE6-733F52F54F3E}" type="presOf" srcId="{772244C7-CA3B-45CA-BF7B-359A007895F5}" destId="{A3F30358-CEF1-4536-B20B-39B95BA19EC4}" srcOrd="1" destOrd="0" presId="urn:microsoft.com/office/officeart/2008/layout/HorizontalMultiLevelHierarchy"/>
    <dgm:cxn modelId="{4F912B29-5B0F-4E18-85BC-186B6C60DD40}" srcId="{265271AB-ABFF-47A1-849A-5AAF06890235}" destId="{F6679953-892A-4461-96C9-B247E126C1E1}" srcOrd="0" destOrd="0" parTransId="{4DC8F749-08C8-4C0E-BBD7-028159B5578E}" sibTransId="{6C03CF7D-2AF5-43B4-9270-99B18FDF3C1A}"/>
    <dgm:cxn modelId="{C93EBE2C-2E87-4046-994C-8AB84241DE8B}" type="presOf" srcId="{F6679953-892A-4461-96C9-B247E126C1E1}" destId="{5162A5F5-8777-4EE9-B73A-0125A48BB8BB}" srcOrd="0" destOrd="0" presId="urn:microsoft.com/office/officeart/2008/layout/HorizontalMultiLevelHierarchy"/>
    <dgm:cxn modelId="{7FFBD22D-9EDA-4F91-B717-1882AA96AA65}" type="presOf" srcId="{455A82F6-D763-4F0A-826F-20007B6C6DA5}" destId="{1D1F3CB3-B75B-457F-8B63-F4FA07A40AE1}" srcOrd="0" destOrd="0" presId="urn:microsoft.com/office/officeart/2008/layout/HorizontalMultiLevelHierarchy"/>
    <dgm:cxn modelId="{5469692F-DA0C-4C39-8323-D1D84F4E74C4}" type="presOf" srcId="{A998AFE2-AB35-48D2-A62B-13EBF7A21770}" destId="{6070B0A7-D9B1-4334-8758-290BC37332A8}" srcOrd="0" destOrd="0" presId="urn:microsoft.com/office/officeart/2008/layout/HorizontalMultiLevelHierarchy"/>
    <dgm:cxn modelId="{DDA71B30-EFEA-4985-8166-D55628F52EBB}" type="presOf" srcId="{6EC9FAFC-003F-4F7A-9626-2A68E2539430}" destId="{762A5709-4EDB-429D-A6CD-F8FE68D11575}" srcOrd="1" destOrd="0" presId="urn:microsoft.com/office/officeart/2008/layout/HorizontalMultiLevelHierarchy"/>
    <dgm:cxn modelId="{F27AB930-5A05-4CAA-8CD2-C68D289982F5}" type="presOf" srcId="{3540C775-C76B-4F45-8BF5-A04E81371A82}" destId="{BCED3E6D-19AE-49C5-A60B-51EB211A7D7D}" srcOrd="0" destOrd="0" presId="urn:microsoft.com/office/officeart/2008/layout/HorizontalMultiLevelHierarchy"/>
    <dgm:cxn modelId="{7154BE30-142B-4078-8F3A-533253CD1801}" srcId="{4635AE64-01B6-4E52-9FEF-ED5341501CA2}" destId="{A3B944FA-1AF6-459A-B17E-B11767F23258}" srcOrd="0" destOrd="0" parTransId="{D427179B-86E5-4D68-A966-360001AEEAB5}" sibTransId="{653E83B7-5287-4090-A2D3-A875D6F6A4D6}"/>
    <dgm:cxn modelId="{DCBFEF31-03CF-4B4A-9D77-ED9AA6CB867A}" srcId="{24B1D421-F32F-490C-9BD3-7B0C07EE1D45}" destId="{C84F8C85-6BA9-4E8F-A9F4-6B0B7B79869E}" srcOrd="4" destOrd="0" parTransId="{772244C7-CA3B-45CA-BF7B-359A007895F5}" sibTransId="{175A6DA2-5500-417A-BA38-C77D5FAB9D8C}"/>
    <dgm:cxn modelId="{3FFC4637-B4A2-4081-A1FD-02FAE523D48A}" type="presOf" srcId="{A998AFE2-AB35-48D2-A62B-13EBF7A21770}" destId="{BE14D0E6-BDE9-415A-B460-C3EE10B37ABC}" srcOrd="1" destOrd="0" presId="urn:microsoft.com/office/officeart/2008/layout/HorizontalMultiLevelHierarchy"/>
    <dgm:cxn modelId="{EC478139-0DF7-49D8-96FF-61E18AC43B5F}" type="presOf" srcId="{A56AAE65-8076-4B19-863B-124313287B26}" destId="{B51D8F1B-644E-4ED9-B72A-66B04F5A4420}" srcOrd="0" destOrd="0" presId="urn:microsoft.com/office/officeart/2008/layout/HorizontalMultiLevelHierarchy"/>
    <dgm:cxn modelId="{7CBC5E3A-58AA-4EAA-BA10-29309223F9A9}" srcId="{4635AE64-01B6-4E52-9FEF-ED5341501CA2}" destId="{EC784653-B152-47C0-BF87-ADA5466A4E61}" srcOrd="4" destOrd="0" parTransId="{A998AFE2-AB35-48D2-A62B-13EBF7A21770}" sibTransId="{B61847B6-6090-47F0-8919-90E5303AFAE5}"/>
    <dgm:cxn modelId="{F3A5085B-F61C-4D3C-AE5F-13A2909888D5}" srcId="{4635AE64-01B6-4E52-9FEF-ED5341501CA2}" destId="{19ADE9F4-D9A4-4286-9EFF-4CB9B640CDA7}" srcOrd="2" destOrd="0" parTransId="{6EC9FAFC-003F-4F7A-9626-2A68E2539430}" sibTransId="{DDDA2A06-B65A-43E5-A2D1-E13A8898FEDD}"/>
    <dgm:cxn modelId="{AFDE9A60-1AF5-4BBA-9C50-96C17A63EE04}" type="presOf" srcId="{25594F21-AE4B-415E-8014-75D30DA85596}" destId="{F683E6A1-CEC5-4FD5-B55D-1B26FC57E0FE}" srcOrd="0" destOrd="0" presId="urn:microsoft.com/office/officeart/2008/layout/HorizontalMultiLevelHierarchy"/>
    <dgm:cxn modelId="{19153561-49E5-457E-B56B-082430440CBC}" type="presOf" srcId="{1393DDB7-7969-4368-AEE7-FBB86C19C930}" destId="{3527D216-CD72-428F-B42D-62B7A4ACAC1F}" srcOrd="0" destOrd="0" presId="urn:microsoft.com/office/officeart/2008/layout/HorizontalMultiLevelHierarchy"/>
    <dgm:cxn modelId="{3BE0FA62-FE1B-4790-BF6D-82671BD90767}" type="presOf" srcId="{C38499B6-6CC0-418C-9371-477FF3C427FB}" destId="{854CA8F3-4850-4C39-A8F1-27645D1568F9}" srcOrd="1" destOrd="0" presId="urn:microsoft.com/office/officeart/2008/layout/HorizontalMultiLevelHierarchy"/>
    <dgm:cxn modelId="{15079D44-8208-49E3-BC78-82D8882482FE}" type="presOf" srcId="{EC784653-B152-47C0-BF87-ADA5466A4E61}" destId="{F7BFF73A-1B25-4743-9D73-18B3A4DFEC6D}" srcOrd="0" destOrd="0" presId="urn:microsoft.com/office/officeart/2008/layout/HorizontalMultiLevelHierarchy"/>
    <dgm:cxn modelId="{8B484B66-13BE-4A06-AF17-CDE8A01B63D7}" type="presOf" srcId="{6EC9FAFC-003F-4F7A-9626-2A68E2539430}" destId="{48007689-A530-45C9-B3B8-4FE7B1E59C54}" srcOrd="0" destOrd="0" presId="urn:microsoft.com/office/officeart/2008/layout/HorizontalMultiLevelHierarchy"/>
    <dgm:cxn modelId="{5C5AB366-6200-4D94-A34D-538D82E56EF2}" type="presOf" srcId="{DB7ACAEB-C706-41B6-9FBF-FA981FA35C2D}" destId="{DAE79879-68BA-460D-8B7D-EF3237169204}" srcOrd="0" destOrd="0" presId="urn:microsoft.com/office/officeart/2008/layout/HorizontalMultiLevelHierarchy"/>
    <dgm:cxn modelId="{0386CE46-2439-4828-ADA2-1D2E41FE9ACD}" type="presOf" srcId="{4635AE64-01B6-4E52-9FEF-ED5341501CA2}" destId="{A37B7B2F-4E2E-4634-9E48-18B7D7C8FA1E}" srcOrd="0" destOrd="0" presId="urn:microsoft.com/office/officeart/2008/layout/HorizontalMultiLevelHierarchy"/>
    <dgm:cxn modelId="{C33B6848-91F9-4802-8594-C5B52AB1EEC0}" type="presOf" srcId="{019D581A-F013-44AB-9DB1-FE6E6A7411DE}" destId="{A91EB99C-D166-4745-92CB-8874EB4BDC38}" srcOrd="1" destOrd="0" presId="urn:microsoft.com/office/officeart/2008/layout/HorizontalMultiLevelHierarchy"/>
    <dgm:cxn modelId="{E40AF456-B22B-4EAD-A5C6-87DC11040781}" type="presOf" srcId="{1393DDB7-7969-4368-AEE7-FBB86C19C930}" destId="{BDA50598-9EA8-42C8-A059-28E909602F42}" srcOrd="1" destOrd="0" presId="urn:microsoft.com/office/officeart/2008/layout/HorizontalMultiLevelHierarchy"/>
    <dgm:cxn modelId="{2380DB58-99DF-4683-AAE8-7BB97C10BD73}" type="presOf" srcId="{1825A025-89CE-451B-B9CC-E6121F285E22}" destId="{8979F177-3716-41BD-88B6-DEB754C22FC2}" srcOrd="1" destOrd="0" presId="urn:microsoft.com/office/officeart/2008/layout/HorizontalMultiLevelHierarchy"/>
    <dgm:cxn modelId="{FAEA3B7C-BA12-4BEF-AA8F-7B347179EA87}" srcId="{F6679953-892A-4461-96C9-B247E126C1E1}" destId="{24B1D421-F32F-490C-9BD3-7B0C07EE1D45}" srcOrd="1" destOrd="0" parTransId="{C38499B6-6CC0-418C-9371-477FF3C427FB}" sibTransId="{33E4AC9D-F9FA-4E10-BC61-755443B30E75}"/>
    <dgm:cxn modelId="{2BCE847E-4634-46D9-B0BA-4C37A70C0C91}" type="presOf" srcId="{E753B4D3-A0C3-4FDB-B6D4-21DFE3EE19C8}" destId="{3F48ACB3-A113-40EF-BACA-D4296255D6FB}" srcOrd="0" destOrd="0" presId="urn:microsoft.com/office/officeart/2008/layout/HorizontalMultiLevelHierarchy"/>
    <dgm:cxn modelId="{C764FC86-C09E-44AB-80BB-2047E3B5FF6B}" srcId="{4635AE64-01B6-4E52-9FEF-ED5341501CA2}" destId="{71889E61-ADA1-4B5F-9828-E26F3024DD4A}" srcOrd="3" destOrd="0" parTransId="{1393DDB7-7969-4368-AEE7-FBB86C19C930}" sibTransId="{96DC8BAB-36F9-4C5B-877B-89287C0AAB6F}"/>
    <dgm:cxn modelId="{AA8DB78F-57D1-48A2-B3A5-1007353274FF}" srcId="{24B1D421-F32F-490C-9BD3-7B0C07EE1D45}" destId="{455A82F6-D763-4F0A-826F-20007B6C6DA5}" srcOrd="1" destOrd="0" parTransId="{3540C775-C76B-4F45-8BF5-A04E81371A82}" sibTransId="{09081E1D-4C18-4CA6-B8C5-3D5CB1B692B3}"/>
    <dgm:cxn modelId="{61CF70A1-6757-47EF-A8BE-203C5A55635E}" srcId="{24B1D421-F32F-490C-9BD3-7B0C07EE1D45}" destId="{E753B4D3-A0C3-4FDB-B6D4-21DFE3EE19C8}" srcOrd="0" destOrd="0" parTransId="{1825A025-89CE-451B-B9CC-E6121F285E22}" sibTransId="{2B529F92-8934-4697-92EC-7B7336E37C17}"/>
    <dgm:cxn modelId="{9ED857A3-619C-47E9-8632-39623BD7C204}" type="presOf" srcId="{E17537DB-54EF-47C4-9DEE-6BA4DDA68049}" destId="{60911D89-6C8C-467D-B41D-7FE02480B8D8}" srcOrd="0" destOrd="0" presId="urn:microsoft.com/office/officeart/2008/layout/HorizontalMultiLevelHierarchy"/>
    <dgm:cxn modelId="{A04B02A8-5E37-404A-9E14-24A17BF2371F}" type="presOf" srcId="{D427179B-86E5-4D68-A966-360001AEEAB5}" destId="{9FDCFBFA-F881-4431-9CC8-B5A2B00B8371}" srcOrd="1" destOrd="0" presId="urn:microsoft.com/office/officeart/2008/layout/HorizontalMultiLevelHierarchy"/>
    <dgm:cxn modelId="{AC782AAD-C0CE-4112-A379-97BB4A13CE48}" type="presOf" srcId="{019D581A-F013-44AB-9DB1-FE6E6A7411DE}" destId="{DF125AEE-8B9D-4A65-A0F5-087DB4E851BD}" srcOrd="0" destOrd="0" presId="urn:microsoft.com/office/officeart/2008/layout/HorizontalMultiLevelHierarchy"/>
    <dgm:cxn modelId="{98FE9CAF-4904-49A9-AFDB-9ACFBBD2DFB0}" type="presOf" srcId="{FD78906F-52F8-4CF7-9BF9-640F016D5E2B}" destId="{34C7CFD9-A370-4F70-8FC9-E61C2EDE3FCA}" srcOrd="1" destOrd="0" presId="urn:microsoft.com/office/officeart/2008/layout/HorizontalMultiLevelHierarchy"/>
    <dgm:cxn modelId="{DB6D4DB2-0661-4E64-AEE2-09C9810A77C5}" type="presOf" srcId="{A3B944FA-1AF6-459A-B17E-B11767F23258}" destId="{0A9181DC-8D0B-42FE-9A60-7319EE28CEA0}" srcOrd="0" destOrd="0" presId="urn:microsoft.com/office/officeart/2008/layout/HorizontalMultiLevelHierarchy"/>
    <dgm:cxn modelId="{2E6996CD-79CC-4C7B-B52F-A91A5DD14881}" srcId="{24B1D421-F32F-490C-9BD3-7B0C07EE1D45}" destId="{BF94101E-B735-48AE-87C8-84A591021A36}" srcOrd="3" destOrd="0" parTransId="{019D581A-F013-44AB-9DB1-FE6E6A7411DE}" sibTransId="{CAEA12F4-6D00-4AA8-8F4A-1936BA8B3AFE}"/>
    <dgm:cxn modelId="{FFF6ECD2-F54E-4527-A6EB-3407FF42AA24}" type="presOf" srcId="{3540C775-C76B-4F45-8BF5-A04E81371A82}" destId="{6F617ABE-6FA4-48BD-9EA6-C9D792E72EA7}" srcOrd="1" destOrd="0" presId="urn:microsoft.com/office/officeart/2008/layout/HorizontalMultiLevelHierarchy"/>
    <dgm:cxn modelId="{BB2AB8DB-D97A-4C2B-B7B6-5A50B1BE8450}" srcId="{4635AE64-01B6-4E52-9FEF-ED5341501CA2}" destId="{DB7ACAEB-C706-41B6-9FBF-FA981FA35C2D}" srcOrd="1" destOrd="0" parTransId="{FD78906F-52F8-4CF7-9BF9-640F016D5E2B}" sibTransId="{2B80B519-EAC2-4F74-9CE1-9B66AFCBC6D7}"/>
    <dgm:cxn modelId="{8D6E69DD-7FC1-405B-A8AB-DFC5337807D9}" type="presOf" srcId="{C38499B6-6CC0-418C-9371-477FF3C427FB}" destId="{9F740773-1F46-4756-8805-53FB4958421B}" srcOrd="0" destOrd="0" presId="urn:microsoft.com/office/officeart/2008/layout/HorizontalMultiLevelHierarchy"/>
    <dgm:cxn modelId="{202008F0-D3DF-4EE4-BBE2-E2CF6AB2D4C1}" type="presOf" srcId="{D427179B-86E5-4D68-A966-360001AEEAB5}" destId="{7066E60C-E1A8-449A-8303-75B2A5536FF1}" srcOrd="0" destOrd="0" presId="urn:microsoft.com/office/officeart/2008/layout/HorizontalMultiLevelHierarchy"/>
    <dgm:cxn modelId="{D5D35EF1-1A08-4F7F-A67B-2F978978B059}" type="presOf" srcId="{BF94101E-B735-48AE-87C8-84A591021A36}" destId="{608DE11D-67FD-4673-90C1-D7D8CD836BCA}" srcOrd="0" destOrd="0" presId="urn:microsoft.com/office/officeart/2008/layout/HorizontalMultiLevelHierarchy"/>
    <dgm:cxn modelId="{8EC524FE-0686-475A-8F23-65E59DC5A03D}" srcId="{24B1D421-F32F-490C-9BD3-7B0C07EE1D45}" destId="{E17537DB-54EF-47C4-9DEE-6BA4DDA68049}" srcOrd="2" destOrd="0" parTransId="{25594F21-AE4B-415E-8014-75D30DA85596}" sibTransId="{08E5BEF6-190A-4D89-A773-8DF5EF0A8E57}"/>
    <dgm:cxn modelId="{4D66078D-C83C-48D4-9F0E-3C5A8AE9E21E}" type="presParOf" srcId="{A31909BA-C77A-4443-8E10-38524D80D16A}" destId="{50350B81-C457-4F52-8616-BC8DADDA0379}" srcOrd="0" destOrd="0" presId="urn:microsoft.com/office/officeart/2008/layout/HorizontalMultiLevelHierarchy"/>
    <dgm:cxn modelId="{9DBF947F-BE9A-4243-A845-D502493BDC4D}" type="presParOf" srcId="{50350B81-C457-4F52-8616-BC8DADDA0379}" destId="{5162A5F5-8777-4EE9-B73A-0125A48BB8BB}" srcOrd="0" destOrd="0" presId="urn:microsoft.com/office/officeart/2008/layout/HorizontalMultiLevelHierarchy"/>
    <dgm:cxn modelId="{32DF2D74-6856-4D37-A5EC-2939A83427B8}" type="presParOf" srcId="{50350B81-C457-4F52-8616-BC8DADDA0379}" destId="{14ADC814-2C7C-43CC-BA53-84F4F0EDAE4C}" srcOrd="1" destOrd="0" presId="urn:microsoft.com/office/officeart/2008/layout/HorizontalMultiLevelHierarchy"/>
    <dgm:cxn modelId="{63DFD4AC-A41B-4A24-A8D3-24CBB8AC1462}" type="presParOf" srcId="{14ADC814-2C7C-43CC-BA53-84F4F0EDAE4C}" destId="{B51D8F1B-644E-4ED9-B72A-66B04F5A4420}" srcOrd="0" destOrd="0" presId="urn:microsoft.com/office/officeart/2008/layout/HorizontalMultiLevelHierarchy"/>
    <dgm:cxn modelId="{678C5C7F-D7B9-48A8-8476-E55AF0B98616}" type="presParOf" srcId="{B51D8F1B-644E-4ED9-B72A-66B04F5A4420}" destId="{E733265D-7BBB-4491-AB33-241571FFFEB2}" srcOrd="0" destOrd="0" presId="urn:microsoft.com/office/officeart/2008/layout/HorizontalMultiLevelHierarchy"/>
    <dgm:cxn modelId="{E0FFA66E-9A30-48C0-9A00-AA10574E0901}" type="presParOf" srcId="{14ADC814-2C7C-43CC-BA53-84F4F0EDAE4C}" destId="{E4BB0BC5-D32F-464C-9A9E-1AF31E5E722A}" srcOrd="1" destOrd="0" presId="urn:microsoft.com/office/officeart/2008/layout/HorizontalMultiLevelHierarchy"/>
    <dgm:cxn modelId="{E8BCA718-0BBF-451F-AD48-B6E0EFC5D5CD}" type="presParOf" srcId="{E4BB0BC5-D32F-464C-9A9E-1AF31E5E722A}" destId="{A37B7B2F-4E2E-4634-9E48-18B7D7C8FA1E}" srcOrd="0" destOrd="0" presId="urn:microsoft.com/office/officeart/2008/layout/HorizontalMultiLevelHierarchy"/>
    <dgm:cxn modelId="{25BCEB3D-FB8F-490C-98BD-794296C80469}" type="presParOf" srcId="{E4BB0BC5-D32F-464C-9A9E-1AF31E5E722A}" destId="{7A76AA42-7C9F-4881-8DD9-BFC9F65DEFFC}" srcOrd="1" destOrd="0" presId="urn:microsoft.com/office/officeart/2008/layout/HorizontalMultiLevelHierarchy"/>
    <dgm:cxn modelId="{7E5F91BE-76B0-4C0D-9684-71F21395C0E8}" type="presParOf" srcId="{7A76AA42-7C9F-4881-8DD9-BFC9F65DEFFC}" destId="{7066E60C-E1A8-449A-8303-75B2A5536FF1}" srcOrd="0" destOrd="0" presId="urn:microsoft.com/office/officeart/2008/layout/HorizontalMultiLevelHierarchy"/>
    <dgm:cxn modelId="{5FDFC557-2BFB-401E-BE29-02C128FB97CD}" type="presParOf" srcId="{7066E60C-E1A8-449A-8303-75B2A5536FF1}" destId="{9FDCFBFA-F881-4431-9CC8-B5A2B00B8371}" srcOrd="0" destOrd="0" presId="urn:microsoft.com/office/officeart/2008/layout/HorizontalMultiLevelHierarchy"/>
    <dgm:cxn modelId="{50FD52D6-FD2E-4877-A571-E60AF3E2087E}" type="presParOf" srcId="{7A76AA42-7C9F-4881-8DD9-BFC9F65DEFFC}" destId="{F5D8B466-4833-4902-9700-DDBB5C7FFEAA}" srcOrd="1" destOrd="0" presId="urn:microsoft.com/office/officeart/2008/layout/HorizontalMultiLevelHierarchy"/>
    <dgm:cxn modelId="{512BC488-715D-4087-B226-D6888ED3061E}" type="presParOf" srcId="{F5D8B466-4833-4902-9700-DDBB5C7FFEAA}" destId="{0A9181DC-8D0B-42FE-9A60-7319EE28CEA0}" srcOrd="0" destOrd="0" presId="urn:microsoft.com/office/officeart/2008/layout/HorizontalMultiLevelHierarchy"/>
    <dgm:cxn modelId="{8E7FBE9E-E390-4B05-8215-09B9D2A303FD}" type="presParOf" srcId="{F5D8B466-4833-4902-9700-DDBB5C7FFEAA}" destId="{868BFBBB-C4EC-4BD9-A801-E70EF4843C38}" srcOrd="1" destOrd="0" presId="urn:microsoft.com/office/officeart/2008/layout/HorizontalMultiLevelHierarchy"/>
    <dgm:cxn modelId="{61089110-C740-4A10-B485-4344E8067605}" type="presParOf" srcId="{7A76AA42-7C9F-4881-8DD9-BFC9F65DEFFC}" destId="{B06EC834-1014-4151-8FD9-DE122E3EC29D}" srcOrd="2" destOrd="0" presId="urn:microsoft.com/office/officeart/2008/layout/HorizontalMultiLevelHierarchy"/>
    <dgm:cxn modelId="{1730A8A7-3441-4859-AF53-423608F0F11B}" type="presParOf" srcId="{B06EC834-1014-4151-8FD9-DE122E3EC29D}" destId="{34C7CFD9-A370-4F70-8FC9-E61C2EDE3FCA}" srcOrd="0" destOrd="0" presId="urn:microsoft.com/office/officeart/2008/layout/HorizontalMultiLevelHierarchy"/>
    <dgm:cxn modelId="{D3779828-5BCA-41F8-A5BE-B72ABCC6D03F}" type="presParOf" srcId="{7A76AA42-7C9F-4881-8DD9-BFC9F65DEFFC}" destId="{D7783994-78FD-4FA1-B150-A80D30ED35E4}" srcOrd="3" destOrd="0" presId="urn:microsoft.com/office/officeart/2008/layout/HorizontalMultiLevelHierarchy"/>
    <dgm:cxn modelId="{A9DA8FB2-BE7A-452F-8592-A049F61808D7}" type="presParOf" srcId="{D7783994-78FD-4FA1-B150-A80D30ED35E4}" destId="{DAE79879-68BA-460D-8B7D-EF3237169204}" srcOrd="0" destOrd="0" presId="urn:microsoft.com/office/officeart/2008/layout/HorizontalMultiLevelHierarchy"/>
    <dgm:cxn modelId="{D25011A7-E9FD-4D02-9FB2-0A6896F83E13}" type="presParOf" srcId="{D7783994-78FD-4FA1-B150-A80D30ED35E4}" destId="{8945A33E-BC85-4816-9D0A-61C7C7F6FDAE}" srcOrd="1" destOrd="0" presId="urn:microsoft.com/office/officeart/2008/layout/HorizontalMultiLevelHierarchy"/>
    <dgm:cxn modelId="{C203EDF0-6E36-485F-ADAD-3074E4D63407}" type="presParOf" srcId="{7A76AA42-7C9F-4881-8DD9-BFC9F65DEFFC}" destId="{48007689-A530-45C9-B3B8-4FE7B1E59C54}" srcOrd="4" destOrd="0" presId="urn:microsoft.com/office/officeart/2008/layout/HorizontalMultiLevelHierarchy"/>
    <dgm:cxn modelId="{ADF97C5E-16D4-4757-9674-F6E39DAA21AF}" type="presParOf" srcId="{48007689-A530-45C9-B3B8-4FE7B1E59C54}" destId="{762A5709-4EDB-429D-A6CD-F8FE68D11575}" srcOrd="0" destOrd="0" presId="urn:microsoft.com/office/officeart/2008/layout/HorizontalMultiLevelHierarchy"/>
    <dgm:cxn modelId="{D7AF2D2B-4D01-492D-81EA-65913208ADCE}" type="presParOf" srcId="{7A76AA42-7C9F-4881-8DD9-BFC9F65DEFFC}" destId="{E345E716-1D02-4F2B-8B20-76BC93A17833}" srcOrd="5" destOrd="0" presId="urn:microsoft.com/office/officeart/2008/layout/HorizontalMultiLevelHierarchy"/>
    <dgm:cxn modelId="{C51CFE96-C116-4425-9A57-C860BB945746}" type="presParOf" srcId="{E345E716-1D02-4F2B-8B20-76BC93A17833}" destId="{24F0BE83-FC32-4A09-9DDF-64F98F8BA8ED}" srcOrd="0" destOrd="0" presId="urn:microsoft.com/office/officeart/2008/layout/HorizontalMultiLevelHierarchy"/>
    <dgm:cxn modelId="{0DFEC3D0-9164-4F3A-9178-D58840F4F905}" type="presParOf" srcId="{E345E716-1D02-4F2B-8B20-76BC93A17833}" destId="{1E8B4B9B-C6E9-487B-AA60-BE86AF8B32E3}" srcOrd="1" destOrd="0" presId="urn:microsoft.com/office/officeart/2008/layout/HorizontalMultiLevelHierarchy"/>
    <dgm:cxn modelId="{D074C565-9112-43EF-8CF2-21FB50AF1084}" type="presParOf" srcId="{7A76AA42-7C9F-4881-8DD9-BFC9F65DEFFC}" destId="{3527D216-CD72-428F-B42D-62B7A4ACAC1F}" srcOrd="6" destOrd="0" presId="urn:microsoft.com/office/officeart/2008/layout/HorizontalMultiLevelHierarchy"/>
    <dgm:cxn modelId="{DDBAFDEA-FF9A-4B72-A413-1C278ED5040B}" type="presParOf" srcId="{3527D216-CD72-428F-B42D-62B7A4ACAC1F}" destId="{BDA50598-9EA8-42C8-A059-28E909602F42}" srcOrd="0" destOrd="0" presId="urn:microsoft.com/office/officeart/2008/layout/HorizontalMultiLevelHierarchy"/>
    <dgm:cxn modelId="{8EF94DF0-75AC-4ABD-8043-5BD44FBE24D7}" type="presParOf" srcId="{7A76AA42-7C9F-4881-8DD9-BFC9F65DEFFC}" destId="{3B598C85-AEAE-46EE-B38D-A14E0F3934A8}" srcOrd="7" destOrd="0" presId="urn:microsoft.com/office/officeart/2008/layout/HorizontalMultiLevelHierarchy"/>
    <dgm:cxn modelId="{E73BB50F-4915-4DD9-B537-04721FE4DFCA}" type="presParOf" srcId="{3B598C85-AEAE-46EE-B38D-A14E0F3934A8}" destId="{207E1A56-97A3-405E-9B94-CE80DB5A1F6F}" srcOrd="0" destOrd="0" presId="urn:microsoft.com/office/officeart/2008/layout/HorizontalMultiLevelHierarchy"/>
    <dgm:cxn modelId="{BE5E1DFA-A6F0-473B-AC97-56DA1EAA0F72}" type="presParOf" srcId="{3B598C85-AEAE-46EE-B38D-A14E0F3934A8}" destId="{EFECFE53-0413-4B4E-9B5F-5F3BA8A183D7}" srcOrd="1" destOrd="0" presId="urn:microsoft.com/office/officeart/2008/layout/HorizontalMultiLevelHierarchy"/>
    <dgm:cxn modelId="{2732048B-59CA-4553-B56D-E44FBCE77C69}" type="presParOf" srcId="{7A76AA42-7C9F-4881-8DD9-BFC9F65DEFFC}" destId="{6070B0A7-D9B1-4334-8758-290BC37332A8}" srcOrd="8" destOrd="0" presId="urn:microsoft.com/office/officeart/2008/layout/HorizontalMultiLevelHierarchy"/>
    <dgm:cxn modelId="{BD741C22-9EE1-49CD-AB9A-9F5699D3F316}" type="presParOf" srcId="{6070B0A7-D9B1-4334-8758-290BC37332A8}" destId="{BE14D0E6-BDE9-415A-B460-C3EE10B37ABC}" srcOrd="0" destOrd="0" presId="urn:microsoft.com/office/officeart/2008/layout/HorizontalMultiLevelHierarchy"/>
    <dgm:cxn modelId="{F70C1D94-0AAD-4BFE-A955-0EEB43412245}" type="presParOf" srcId="{7A76AA42-7C9F-4881-8DD9-BFC9F65DEFFC}" destId="{69220405-AF4E-4C90-8A47-916DE99FA18C}" srcOrd="9" destOrd="0" presId="urn:microsoft.com/office/officeart/2008/layout/HorizontalMultiLevelHierarchy"/>
    <dgm:cxn modelId="{3F751E5D-7452-43F8-8D16-1E7CF42C14D9}" type="presParOf" srcId="{69220405-AF4E-4C90-8A47-916DE99FA18C}" destId="{F7BFF73A-1B25-4743-9D73-18B3A4DFEC6D}" srcOrd="0" destOrd="0" presId="urn:microsoft.com/office/officeart/2008/layout/HorizontalMultiLevelHierarchy"/>
    <dgm:cxn modelId="{3BA0C121-99A9-4417-93A4-FC77E3565B69}" type="presParOf" srcId="{69220405-AF4E-4C90-8A47-916DE99FA18C}" destId="{36A66708-868A-49BE-8F13-184887A215B4}" srcOrd="1" destOrd="0" presId="urn:microsoft.com/office/officeart/2008/layout/HorizontalMultiLevelHierarchy"/>
    <dgm:cxn modelId="{116E9139-F5CE-453C-89BA-2F5BFD7A9201}" type="presParOf" srcId="{14ADC814-2C7C-43CC-BA53-84F4F0EDAE4C}" destId="{9F740773-1F46-4756-8805-53FB4958421B}" srcOrd="2" destOrd="0" presId="urn:microsoft.com/office/officeart/2008/layout/HorizontalMultiLevelHierarchy"/>
    <dgm:cxn modelId="{50706192-643F-4118-84FB-F126AA7DF442}" type="presParOf" srcId="{9F740773-1F46-4756-8805-53FB4958421B}" destId="{854CA8F3-4850-4C39-A8F1-27645D1568F9}" srcOrd="0" destOrd="0" presId="urn:microsoft.com/office/officeart/2008/layout/HorizontalMultiLevelHierarchy"/>
    <dgm:cxn modelId="{8BD06EB6-665A-429D-B8E9-FFF2F13712DF}" type="presParOf" srcId="{14ADC814-2C7C-43CC-BA53-84F4F0EDAE4C}" destId="{4C2B62E3-51F5-4DC9-A7D2-D04A7AC8CDBE}" srcOrd="3" destOrd="0" presId="urn:microsoft.com/office/officeart/2008/layout/HorizontalMultiLevelHierarchy"/>
    <dgm:cxn modelId="{731DE747-D561-4305-9319-D08D09BB9E7E}" type="presParOf" srcId="{4C2B62E3-51F5-4DC9-A7D2-D04A7AC8CDBE}" destId="{A596383F-C509-4FB9-B5C7-936CD481C265}" srcOrd="0" destOrd="0" presId="urn:microsoft.com/office/officeart/2008/layout/HorizontalMultiLevelHierarchy"/>
    <dgm:cxn modelId="{2FF43C1C-50D0-41DA-9B2B-CAEF7BB4CAD8}" type="presParOf" srcId="{4C2B62E3-51F5-4DC9-A7D2-D04A7AC8CDBE}" destId="{1E09EFCB-2CCC-4A19-A02A-6276AC9C1B24}" srcOrd="1" destOrd="0" presId="urn:microsoft.com/office/officeart/2008/layout/HorizontalMultiLevelHierarchy"/>
    <dgm:cxn modelId="{0DF75AF9-26EA-46E4-B5AB-13E69CE0606E}" type="presParOf" srcId="{1E09EFCB-2CCC-4A19-A02A-6276AC9C1B24}" destId="{BD38EEA6-77A3-4BE1-86EF-D2AA9A00176E}" srcOrd="0" destOrd="0" presId="urn:microsoft.com/office/officeart/2008/layout/HorizontalMultiLevelHierarchy"/>
    <dgm:cxn modelId="{46B61EFF-B648-4FFC-8B71-DA6416C6EC0F}" type="presParOf" srcId="{BD38EEA6-77A3-4BE1-86EF-D2AA9A00176E}" destId="{8979F177-3716-41BD-88B6-DEB754C22FC2}" srcOrd="0" destOrd="0" presId="urn:microsoft.com/office/officeart/2008/layout/HorizontalMultiLevelHierarchy"/>
    <dgm:cxn modelId="{6987C613-A9DA-4275-A75B-A4DF8C0B37A9}" type="presParOf" srcId="{1E09EFCB-2CCC-4A19-A02A-6276AC9C1B24}" destId="{1A0DFFBA-1EB4-434C-B119-37E2C92E2385}" srcOrd="1" destOrd="0" presId="urn:microsoft.com/office/officeart/2008/layout/HorizontalMultiLevelHierarchy"/>
    <dgm:cxn modelId="{DE3EABBE-1F66-4AE2-B0BC-F546B8B56865}" type="presParOf" srcId="{1A0DFFBA-1EB4-434C-B119-37E2C92E2385}" destId="{3F48ACB3-A113-40EF-BACA-D4296255D6FB}" srcOrd="0" destOrd="0" presId="urn:microsoft.com/office/officeart/2008/layout/HorizontalMultiLevelHierarchy"/>
    <dgm:cxn modelId="{D15482C1-02E4-4B81-9EF4-35D19772959B}" type="presParOf" srcId="{1A0DFFBA-1EB4-434C-B119-37E2C92E2385}" destId="{A576C454-DCF8-47AF-8FAC-125EB19038C2}" srcOrd="1" destOrd="0" presId="urn:microsoft.com/office/officeart/2008/layout/HorizontalMultiLevelHierarchy"/>
    <dgm:cxn modelId="{EAD1C7E1-EB74-4236-8AFB-D9CAA9EC0CC0}" type="presParOf" srcId="{1E09EFCB-2CCC-4A19-A02A-6276AC9C1B24}" destId="{BCED3E6D-19AE-49C5-A60B-51EB211A7D7D}" srcOrd="2" destOrd="0" presId="urn:microsoft.com/office/officeart/2008/layout/HorizontalMultiLevelHierarchy"/>
    <dgm:cxn modelId="{C1498392-F382-417D-975A-CD5E92F50D06}" type="presParOf" srcId="{BCED3E6D-19AE-49C5-A60B-51EB211A7D7D}" destId="{6F617ABE-6FA4-48BD-9EA6-C9D792E72EA7}" srcOrd="0" destOrd="0" presId="urn:microsoft.com/office/officeart/2008/layout/HorizontalMultiLevelHierarchy"/>
    <dgm:cxn modelId="{71EB4F15-06A0-456A-9C63-16642992CD5F}" type="presParOf" srcId="{1E09EFCB-2CCC-4A19-A02A-6276AC9C1B24}" destId="{21172B90-3302-4785-B1DD-BD4D08BB6021}" srcOrd="3" destOrd="0" presId="urn:microsoft.com/office/officeart/2008/layout/HorizontalMultiLevelHierarchy"/>
    <dgm:cxn modelId="{E6DB73E0-846B-4095-9032-EAE00EC73F44}" type="presParOf" srcId="{21172B90-3302-4785-B1DD-BD4D08BB6021}" destId="{1D1F3CB3-B75B-457F-8B63-F4FA07A40AE1}" srcOrd="0" destOrd="0" presId="urn:microsoft.com/office/officeart/2008/layout/HorizontalMultiLevelHierarchy"/>
    <dgm:cxn modelId="{569C40E5-4BCB-43E4-A4F7-543C7D0E8A22}" type="presParOf" srcId="{21172B90-3302-4785-B1DD-BD4D08BB6021}" destId="{FDC46A96-E7E2-42AD-BF08-1C19A3375EBC}" srcOrd="1" destOrd="0" presId="urn:microsoft.com/office/officeart/2008/layout/HorizontalMultiLevelHierarchy"/>
    <dgm:cxn modelId="{C4F334CB-60AF-4F8E-99D6-CDC07583CB58}" type="presParOf" srcId="{1E09EFCB-2CCC-4A19-A02A-6276AC9C1B24}" destId="{F683E6A1-CEC5-4FD5-B55D-1B26FC57E0FE}" srcOrd="4" destOrd="0" presId="urn:microsoft.com/office/officeart/2008/layout/HorizontalMultiLevelHierarchy"/>
    <dgm:cxn modelId="{917E52CD-5DBB-4EB4-9753-B6B6252368DA}" type="presParOf" srcId="{F683E6A1-CEC5-4FD5-B55D-1B26FC57E0FE}" destId="{4ED62AE5-A409-4516-AF64-BEB62A69E047}" srcOrd="0" destOrd="0" presId="urn:microsoft.com/office/officeart/2008/layout/HorizontalMultiLevelHierarchy"/>
    <dgm:cxn modelId="{043CBF2A-64A8-404F-BEBA-8AC999F9C7E5}" type="presParOf" srcId="{1E09EFCB-2CCC-4A19-A02A-6276AC9C1B24}" destId="{B5EB01BA-3CCD-4CD1-ADA3-387A6BE867CC}" srcOrd="5" destOrd="0" presId="urn:microsoft.com/office/officeart/2008/layout/HorizontalMultiLevelHierarchy"/>
    <dgm:cxn modelId="{24A87770-3B97-408F-B42B-74CF029ECF41}" type="presParOf" srcId="{B5EB01BA-3CCD-4CD1-ADA3-387A6BE867CC}" destId="{60911D89-6C8C-467D-B41D-7FE02480B8D8}" srcOrd="0" destOrd="0" presId="urn:microsoft.com/office/officeart/2008/layout/HorizontalMultiLevelHierarchy"/>
    <dgm:cxn modelId="{CB3830A8-6663-4FBD-8C3D-8EA36A0E55CD}" type="presParOf" srcId="{B5EB01BA-3CCD-4CD1-ADA3-387A6BE867CC}" destId="{619514F5-ABAA-4CCF-924C-0DC6430FD2FF}" srcOrd="1" destOrd="0" presId="urn:microsoft.com/office/officeart/2008/layout/HorizontalMultiLevelHierarchy"/>
    <dgm:cxn modelId="{90E02AE3-7959-4D41-B5EE-D94DCF67A981}" type="presParOf" srcId="{1E09EFCB-2CCC-4A19-A02A-6276AC9C1B24}" destId="{DF125AEE-8B9D-4A65-A0F5-087DB4E851BD}" srcOrd="6" destOrd="0" presId="urn:microsoft.com/office/officeart/2008/layout/HorizontalMultiLevelHierarchy"/>
    <dgm:cxn modelId="{AF7D12D1-29C3-4EED-AC60-156FE3C1698F}" type="presParOf" srcId="{DF125AEE-8B9D-4A65-A0F5-087DB4E851BD}" destId="{A91EB99C-D166-4745-92CB-8874EB4BDC38}" srcOrd="0" destOrd="0" presId="urn:microsoft.com/office/officeart/2008/layout/HorizontalMultiLevelHierarchy"/>
    <dgm:cxn modelId="{88D75B8B-7A98-4302-8FB7-8C1EAE0F49F2}" type="presParOf" srcId="{1E09EFCB-2CCC-4A19-A02A-6276AC9C1B24}" destId="{BE9F7D47-5976-4489-BE91-93AA67F64085}" srcOrd="7" destOrd="0" presId="urn:microsoft.com/office/officeart/2008/layout/HorizontalMultiLevelHierarchy"/>
    <dgm:cxn modelId="{9763A294-750E-42DB-9453-AE1151916957}" type="presParOf" srcId="{BE9F7D47-5976-4489-BE91-93AA67F64085}" destId="{608DE11D-67FD-4673-90C1-D7D8CD836BCA}" srcOrd="0" destOrd="0" presId="urn:microsoft.com/office/officeart/2008/layout/HorizontalMultiLevelHierarchy"/>
    <dgm:cxn modelId="{41114DAC-1FDF-4B72-AFCA-669F8DCF81E9}" type="presParOf" srcId="{BE9F7D47-5976-4489-BE91-93AA67F64085}" destId="{3C68F817-999D-4694-A201-1AE7A68B4EBF}" srcOrd="1" destOrd="0" presId="urn:microsoft.com/office/officeart/2008/layout/HorizontalMultiLevelHierarchy"/>
    <dgm:cxn modelId="{489B9457-A0AA-46A0-AEC6-95E6AE26440F}" type="presParOf" srcId="{1E09EFCB-2CCC-4A19-A02A-6276AC9C1B24}" destId="{C65BE6C5-817E-4631-8CF2-BEB82EEE59FE}" srcOrd="8" destOrd="0" presId="urn:microsoft.com/office/officeart/2008/layout/HorizontalMultiLevelHierarchy"/>
    <dgm:cxn modelId="{14C57254-445F-42D6-905F-E387FC40A36C}" type="presParOf" srcId="{C65BE6C5-817E-4631-8CF2-BEB82EEE59FE}" destId="{A3F30358-CEF1-4536-B20B-39B95BA19EC4}" srcOrd="0" destOrd="0" presId="urn:microsoft.com/office/officeart/2008/layout/HorizontalMultiLevelHierarchy"/>
    <dgm:cxn modelId="{405B56E8-2C66-4039-BA40-6D91EF3616BD}" type="presParOf" srcId="{1E09EFCB-2CCC-4A19-A02A-6276AC9C1B24}" destId="{0FCE4C9A-F90A-47DA-9642-D3E78E077980}" srcOrd="9" destOrd="0" presId="urn:microsoft.com/office/officeart/2008/layout/HorizontalMultiLevelHierarchy"/>
    <dgm:cxn modelId="{354F42D5-310B-4F65-A0E4-C0C6F34EFFC2}" type="presParOf" srcId="{0FCE4C9A-F90A-47DA-9642-D3E78E077980}" destId="{4114281D-AB41-4FAF-8F61-E730823551F7}" srcOrd="0" destOrd="0" presId="urn:microsoft.com/office/officeart/2008/layout/HorizontalMultiLevelHierarchy"/>
    <dgm:cxn modelId="{177B6E09-5A9C-404F-9266-1690CC4A3BA1}" type="presParOf" srcId="{0FCE4C9A-F90A-47DA-9642-D3E78E077980}" destId="{771973F7-C9C8-4C21-8A95-A82D5F44D86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4C604-8D86-4D68-81AE-744894A65564}" type="doc">
      <dgm:prSet loTypeId="urn:microsoft.com/office/officeart/2005/8/layout/hProcess10" loCatId="picture" qsTypeId="urn:microsoft.com/office/officeart/2005/8/quickstyle/simple1" qsCatId="simple" csTypeId="urn:microsoft.com/office/officeart/2005/8/colors/accent0_1" csCatId="mainScheme" phldr="1"/>
      <dgm:spPr/>
      <dgm:t>
        <a:bodyPr/>
        <a:lstStyle/>
        <a:p>
          <a:endParaRPr lang="en-US"/>
        </a:p>
      </dgm:t>
    </dgm:pt>
    <dgm:pt modelId="{39CBA0BE-2F02-4236-830B-2DCDB6941B38}">
      <dgm:prSet phldrT="[Text]"/>
      <dgm:spPr>
        <a:ln>
          <a:solidFill>
            <a:srgbClr val="273271"/>
          </a:solidFill>
        </a:ln>
      </dgm:spPr>
      <dgm:t>
        <a:bodyPr/>
        <a:lstStyle/>
        <a:p>
          <a:r>
            <a:rPr lang="en-US">
              <a:solidFill>
                <a:srgbClr val="273271"/>
              </a:solidFill>
            </a:rPr>
            <a:t>Class</a:t>
          </a:r>
        </a:p>
      </dgm:t>
    </dgm:pt>
    <dgm:pt modelId="{29ACD621-D1FE-48BC-8D90-5E0FD644D11E}" type="parTrans" cxnId="{D8485106-D497-4B64-888B-2F505F472A0E}">
      <dgm:prSet/>
      <dgm:spPr/>
      <dgm:t>
        <a:bodyPr/>
        <a:lstStyle/>
        <a:p>
          <a:endParaRPr lang="en-US"/>
        </a:p>
      </dgm:t>
    </dgm:pt>
    <dgm:pt modelId="{F2DB4DDF-400D-4CDF-BBF9-F17E3A47DFFB}" type="sibTrans" cxnId="{D8485106-D497-4B64-888B-2F505F472A0E}">
      <dgm:prSet/>
      <dgm:spPr/>
      <dgm:t>
        <a:bodyPr/>
        <a:lstStyle/>
        <a:p>
          <a:endParaRPr lang="en-US"/>
        </a:p>
      </dgm:t>
    </dgm:pt>
    <dgm:pt modelId="{F8A565A8-D916-4A1D-899C-E2CA3AA5A1D2}">
      <dgm:prSet phldrT="[Text]"/>
      <dgm:spPr>
        <a:ln>
          <a:solidFill>
            <a:srgbClr val="273271"/>
          </a:solidFill>
        </a:ln>
      </dgm:spPr>
      <dgm:t>
        <a:bodyPr/>
        <a:lstStyle/>
        <a:p>
          <a:r>
            <a:rPr lang="en-US">
              <a:solidFill>
                <a:schemeClr val="tx2"/>
              </a:solidFill>
            </a:rPr>
            <a:t>Discussions, group projects and assignments</a:t>
          </a:r>
        </a:p>
      </dgm:t>
    </dgm:pt>
    <dgm:pt modelId="{20EC7699-0951-4B6B-8530-95B337DB19A9}" type="parTrans" cxnId="{AD816E79-CB49-4009-AF1B-0A6DDA4ECC36}">
      <dgm:prSet/>
      <dgm:spPr/>
      <dgm:t>
        <a:bodyPr/>
        <a:lstStyle/>
        <a:p>
          <a:endParaRPr lang="en-US"/>
        </a:p>
      </dgm:t>
    </dgm:pt>
    <dgm:pt modelId="{9B5CFE6D-45E6-4A67-994B-1AF418EC4742}" type="sibTrans" cxnId="{AD816E79-CB49-4009-AF1B-0A6DDA4ECC36}">
      <dgm:prSet/>
      <dgm:spPr/>
      <dgm:t>
        <a:bodyPr/>
        <a:lstStyle/>
        <a:p>
          <a:endParaRPr lang="en-US"/>
        </a:p>
      </dgm:t>
    </dgm:pt>
    <dgm:pt modelId="{7DD4EC99-6769-464A-878D-25DD0642FD1D}">
      <dgm:prSet phldrT="[Text]"/>
      <dgm:spPr>
        <a:ln>
          <a:solidFill>
            <a:srgbClr val="273271"/>
          </a:solidFill>
        </a:ln>
      </dgm:spPr>
      <dgm:t>
        <a:bodyPr/>
        <a:lstStyle/>
        <a:p>
          <a:r>
            <a:rPr lang="en-US">
              <a:solidFill>
                <a:srgbClr val="273271"/>
              </a:solidFill>
            </a:rPr>
            <a:t>Professional Learning Community (PLC)</a:t>
          </a:r>
        </a:p>
      </dgm:t>
    </dgm:pt>
    <dgm:pt modelId="{462CB0B8-A4DF-427B-9FD9-1C6B47EF324C}" type="parTrans" cxnId="{33AE17AB-C3EC-41FD-B3A3-44C73C15CEC3}">
      <dgm:prSet/>
      <dgm:spPr/>
      <dgm:t>
        <a:bodyPr/>
        <a:lstStyle/>
        <a:p>
          <a:endParaRPr lang="en-US"/>
        </a:p>
      </dgm:t>
    </dgm:pt>
    <dgm:pt modelId="{6BE748A9-ACA8-4C84-AD0F-A714420C10EF}" type="sibTrans" cxnId="{33AE17AB-C3EC-41FD-B3A3-44C73C15CEC3}">
      <dgm:prSet/>
      <dgm:spPr/>
      <dgm:t>
        <a:bodyPr/>
        <a:lstStyle/>
        <a:p>
          <a:endParaRPr lang="en-US"/>
        </a:p>
      </dgm:t>
    </dgm:pt>
    <dgm:pt modelId="{67AD3FF3-D487-4EC3-8435-E163A3F3F3EA}">
      <dgm:prSet phldrT="[Text]"/>
      <dgm:spPr>
        <a:ln>
          <a:solidFill>
            <a:srgbClr val="273271"/>
          </a:solidFill>
        </a:ln>
      </dgm:spPr>
      <dgm:t>
        <a:bodyPr/>
        <a:lstStyle/>
        <a:p>
          <a:r>
            <a:rPr lang="en-US">
              <a:solidFill>
                <a:schemeClr val="tx2"/>
              </a:solidFill>
            </a:rPr>
            <a:t>Educator working group</a:t>
          </a:r>
        </a:p>
      </dgm:t>
    </dgm:pt>
    <dgm:pt modelId="{A200F4C2-2D8D-478F-9C71-F3DBC3C83497}" type="parTrans" cxnId="{F3AAE447-DC5F-4489-A1F7-658893AEE93F}">
      <dgm:prSet/>
      <dgm:spPr/>
      <dgm:t>
        <a:bodyPr/>
        <a:lstStyle/>
        <a:p>
          <a:endParaRPr lang="en-US"/>
        </a:p>
      </dgm:t>
    </dgm:pt>
    <dgm:pt modelId="{2CC954C7-A957-4B01-835F-C632829C70E4}" type="sibTrans" cxnId="{F3AAE447-DC5F-4489-A1F7-658893AEE93F}">
      <dgm:prSet/>
      <dgm:spPr/>
      <dgm:t>
        <a:bodyPr/>
        <a:lstStyle/>
        <a:p>
          <a:endParaRPr lang="en-US"/>
        </a:p>
      </dgm:t>
    </dgm:pt>
    <dgm:pt modelId="{75B5FAB6-9693-41EB-8AA0-FE43F100634F}">
      <dgm:prSet phldrT="[Text]"/>
      <dgm:spPr>
        <a:ln>
          <a:solidFill>
            <a:srgbClr val="273271"/>
          </a:solidFill>
        </a:ln>
      </dgm:spPr>
      <dgm:t>
        <a:bodyPr/>
        <a:lstStyle/>
        <a:p>
          <a:r>
            <a:rPr lang="en-US">
              <a:solidFill>
                <a:srgbClr val="273271"/>
              </a:solidFill>
            </a:rPr>
            <a:t>Staff </a:t>
          </a:r>
        </a:p>
      </dgm:t>
    </dgm:pt>
    <dgm:pt modelId="{84FDBDF3-B97E-421F-8FD7-BB4464C26562}" type="parTrans" cxnId="{AB6C2132-AB59-4CD3-B468-E00EE99C8F25}">
      <dgm:prSet/>
      <dgm:spPr/>
      <dgm:t>
        <a:bodyPr/>
        <a:lstStyle/>
        <a:p>
          <a:endParaRPr lang="en-US"/>
        </a:p>
      </dgm:t>
    </dgm:pt>
    <dgm:pt modelId="{B9592BE7-EDD8-4698-A43B-9906750928D0}" type="sibTrans" cxnId="{AB6C2132-AB59-4CD3-B468-E00EE99C8F25}">
      <dgm:prSet/>
      <dgm:spPr/>
      <dgm:t>
        <a:bodyPr/>
        <a:lstStyle/>
        <a:p>
          <a:endParaRPr lang="en-US"/>
        </a:p>
      </dgm:t>
    </dgm:pt>
    <dgm:pt modelId="{7637C1BF-9370-4609-BC80-D8A504677A5C}">
      <dgm:prSet phldrT="[Text]"/>
      <dgm:spPr>
        <a:ln>
          <a:solidFill>
            <a:srgbClr val="273271"/>
          </a:solidFill>
        </a:ln>
      </dgm:spPr>
      <dgm:t>
        <a:bodyPr/>
        <a:lstStyle/>
        <a:p>
          <a:r>
            <a:rPr lang="en-US">
              <a:solidFill>
                <a:schemeClr val="tx2"/>
              </a:solidFill>
            </a:rPr>
            <a:t>Staff leaders and staff members collaborating on school administration and development</a:t>
          </a:r>
        </a:p>
      </dgm:t>
    </dgm:pt>
    <dgm:pt modelId="{10CCE2E3-42ED-4BAB-925C-3E242660D5E1}" type="parTrans" cxnId="{F6B96E48-13E5-4216-9B23-17E7694FAC5A}">
      <dgm:prSet/>
      <dgm:spPr/>
      <dgm:t>
        <a:bodyPr/>
        <a:lstStyle/>
        <a:p>
          <a:endParaRPr lang="en-US"/>
        </a:p>
      </dgm:t>
    </dgm:pt>
    <dgm:pt modelId="{D58D1969-2118-4131-A070-D37C464D182E}" type="sibTrans" cxnId="{F6B96E48-13E5-4216-9B23-17E7694FAC5A}">
      <dgm:prSet/>
      <dgm:spPr/>
      <dgm:t>
        <a:bodyPr/>
        <a:lstStyle/>
        <a:p>
          <a:endParaRPr lang="en-US"/>
        </a:p>
      </dgm:t>
    </dgm:pt>
    <dgm:pt modelId="{0ABAB3A0-319B-46E7-BA0C-10047EA7FCD8}">
      <dgm:prSet phldrT="[Text]"/>
      <dgm:spPr>
        <a:ln>
          <a:solidFill>
            <a:srgbClr val="273271"/>
          </a:solidFill>
        </a:ln>
      </dgm:spPr>
      <dgm:t>
        <a:bodyPr/>
        <a:lstStyle/>
        <a:p>
          <a:r>
            <a:rPr lang="en-US">
              <a:solidFill>
                <a:srgbClr val="273271"/>
              </a:solidFill>
            </a:rPr>
            <a:t>Other</a:t>
          </a:r>
        </a:p>
      </dgm:t>
    </dgm:pt>
    <dgm:pt modelId="{0F6DEC25-9B5C-41C6-9ED4-B59C253F0E21}" type="parTrans" cxnId="{CCC1AA6D-BB87-4B7E-AEE1-7C5EACA622EA}">
      <dgm:prSet/>
      <dgm:spPr/>
      <dgm:t>
        <a:bodyPr/>
        <a:lstStyle/>
        <a:p>
          <a:endParaRPr lang="en-US"/>
        </a:p>
      </dgm:t>
    </dgm:pt>
    <dgm:pt modelId="{CEFF6152-3DD1-44BD-A4E0-859833E5B4D5}" type="sibTrans" cxnId="{CCC1AA6D-BB87-4B7E-AEE1-7C5EACA622EA}">
      <dgm:prSet/>
      <dgm:spPr/>
      <dgm:t>
        <a:bodyPr/>
        <a:lstStyle/>
        <a:p>
          <a:endParaRPr lang="en-US"/>
        </a:p>
      </dgm:t>
    </dgm:pt>
    <dgm:pt modelId="{AB0FDA6E-D5CC-44E3-B2D5-A30E7CD44217}">
      <dgm:prSet phldrT="[Text]"/>
      <dgm:spPr>
        <a:ln>
          <a:solidFill>
            <a:srgbClr val="273271"/>
          </a:solidFill>
        </a:ln>
      </dgm:spPr>
      <dgm:t>
        <a:bodyPr/>
        <a:lstStyle/>
        <a:p>
          <a:r>
            <a:rPr lang="en-US">
              <a:solidFill>
                <a:schemeClr val="tx2"/>
              </a:solidFill>
            </a:rPr>
            <a:t>Students and school employees collaborating in clubs, study groups, and after school activities</a:t>
          </a:r>
        </a:p>
      </dgm:t>
    </dgm:pt>
    <dgm:pt modelId="{1D9EA532-CE9C-4370-B018-44F01483BACC}" type="parTrans" cxnId="{84B7F845-6133-4465-887A-E240413DBC08}">
      <dgm:prSet/>
      <dgm:spPr/>
      <dgm:t>
        <a:bodyPr/>
        <a:lstStyle/>
        <a:p>
          <a:endParaRPr lang="en-US"/>
        </a:p>
      </dgm:t>
    </dgm:pt>
    <dgm:pt modelId="{EE9437BC-641A-4779-9D15-CD82F84B8E39}" type="sibTrans" cxnId="{84B7F845-6133-4465-887A-E240413DBC08}">
      <dgm:prSet/>
      <dgm:spPr/>
      <dgm:t>
        <a:bodyPr/>
        <a:lstStyle/>
        <a:p>
          <a:endParaRPr lang="en-US"/>
        </a:p>
      </dgm:t>
    </dgm:pt>
    <dgm:pt modelId="{875F0DB1-1C7F-489C-8A04-2E78A166CF13}" type="pres">
      <dgm:prSet presAssocID="{6D84C604-8D86-4D68-81AE-744894A65564}" presName="Name0" presStyleCnt="0">
        <dgm:presLayoutVars>
          <dgm:dir/>
          <dgm:resizeHandles val="exact"/>
        </dgm:presLayoutVars>
      </dgm:prSet>
      <dgm:spPr/>
    </dgm:pt>
    <dgm:pt modelId="{4AE20186-D238-4CBD-87B4-66736825AD7D}" type="pres">
      <dgm:prSet presAssocID="{39CBA0BE-2F02-4236-830B-2DCDB6941B38}" presName="composite" presStyleCnt="0"/>
      <dgm:spPr/>
    </dgm:pt>
    <dgm:pt modelId="{2A3100CB-8168-4770-92F6-C209EE83F62F}" type="pres">
      <dgm:prSet presAssocID="{39CBA0BE-2F02-4236-830B-2DCDB6941B38}" presName="imagSh" presStyleLbl="bgImgPlace1" presStyleIdx="0" presStyleCnt="4" custLinFactNeighborX="3992" custLinFactNeighborY="-226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273271"/>
          </a:solidFill>
        </a:ln>
      </dgm:spPr>
    </dgm:pt>
    <dgm:pt modelId="{F6413692-CE8F-40BF-A335-3FBFEE8A62FB}" type="pres">
      <dgm:prSet presAssocID="{39CBA0BE-2F02-4236-830B-2DCDB6941B38}" presName="txNode" presStyleLbl="node1" presStyleIdx="0" presStyleCnt="4">
        <dgm:presLayoutVars>
          <dgm:bulletEnabled val="1"/>
        </dgm:presLayoutVars>
      </dgm:prSet>
      <dgm:spPr/>
    </dgm:pt>
    <dgm:pt modelId="{AC8E634A-8214-482A-A22C-B89EE45E6F76}" type="pres">
      <dgm:prSet presAssocID="{F2DB4DDF-400D-4CDF-BBF9-F17E3A47DFFB}" presName="sibTrans" presStyleLbl="sibTrans2D1" presStyleIdx="0" presStyleCnt="3"/>
      <dgm:spPr/>
    </dgm:pt>
    <dgm:pt modelId="{25C88713-1B53-463E-A474-BEDF3CCDB813}" type="pres">
      <dgm:prSet presAssocID="{F2DB4DDF-400D-4CDF-BBF9-F17E3A47DFFB}" presName="connTx" presStyleLbl="sibTrans2D1" presStyleIdx="0" presStyleCnt="3"/>
      <dgm:spPr/>
    </dgm:pt>
    <dgm:pt modelId="{1B8064F7-79EA-4A75-A061-14DF1FCAD251}" type="pres">
      <dgm:prSet presAssocID="{7DD4EC99-6769-464A-878D-25DD0642FD1D}" presName="composite" presStyleCnt="0"/>
      <dgm:spPr/>
    </dgm:pt>
    <dgm:pt modelId="{495611EB-4924-48C7-89DA-2C5AE2895892}" type="pres">
      <dgm:prSet presAssocID="{7DD4EC99-6769-464A-878D-25DD0642FD1D}" presName="imagSh" presStyleLbl="bgImgPlace1" presStyleIdx="1" presStyleCnt="4" custLinFactNeighborX="3992" custLinFactNeighborY="-219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273271"/>
          </a:solidFill>
        </a:ln>
      </dgm:spPr>
      <dgm:extLst>
        <a:ext uri="{E40237B7-FDA0-4F09-8148-C483321AD2D9}">
          <dgm14:cNvPr xmlns:dgm14="http://schemas.microsoft.com/office/drawing/2010/diagram" id="0" name="" descr="Meeting"/>
        </a:ext>
      </dgm:extLst>
    </dgm:pt>
    <dgm:pt modelId="{A892CEBD-C488-4D80-B8EC-7C23FCBB2ED5}" type="pres">
      <dgm:prSet presAssocID="{7DD4EC99-6769-464A-878D-25DD0642FD1D}" presName="txNode" presStyleLbl="node1" presStyleIdx="1" presStyleCnt="4">
        <dgm:presLayoutVars>
          <dgm:bulletEnabled val="1"/>
        </dgm:presLayoutVars>
      </dgm:prSet>
      <dgm:spPr/>
    </dgm:pt>
    <dgm:pt modelId="{1C587085-2499-4F54-A3F6-08177BBAE3C3}" type="pres">
      <dgm:prSet presAssocID="{6BE748A9-ACA8-4C84-AD0F-A714420C10EF}" presName="sibTrans" presStyleLbl="sibTrans2D1" presStyleIdx="1" presStyleCnt="3"/>
      <dgm:spPr/>
    </dgm:pt>
    <dgm:pt modelId="{34DB582B-EC7F-4152-86CB-F6149E87F06F}" type="pres">
      <dgm:prSet presAssocID="{6BE748A9-ACA8-4C84-AD0F-A714420C10EF}" presName="connTx" presStyleLbl="sibTrans2D1" presStyleIdx="1" presStyleCnt="3"/>
      <dgm:spPr/>
    </dgm:pt>
    <dgm:pt modelId="{8FD2B0FC-283D-4528-A6AC-F4129D780BB2}" type="pres">
      <dgm:prSet presAssocID="{75B5FAB6-9693-41EB-8AA0-FE43F100634F}" presName="composite" presStyleCnt="0"/>
      <dgm:spPr/>
    </dgm:pt>
    <dgm:pt modelId="{BADEE9F0-FDF5-401A-A75B-DC826887ED7C}" type="pres">
      <dgm:prSet presAssocID="{75B5FAB6-9693-41EB-8AA0-FE43F100634F}" presName="imagSh" presStyleLbl="bgImgPlace1" presStyleIdx="2" presStyleCnt="4" custLinFactNeighborX="5323" custLinFactNeighborY="-272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273271"/>
          </a:solidFill>
        </a:ln>
      </dgm:spPr>
      <dgm:extLst>
        <a:ext uri="{E40237B7-FDA0-4F09-8148-C483321AD2D9}">
          <dgm14:cNvPr xmlns:dgm14="http://schemas.microsoft.com/office/drawing/2010/diagram" id="0" name="" descr="Employee Badge"/>
        </a:ext>
      </dgm:extLst>
    </dgm:pt>
    <dgm:pt modelId="{04DDC6DE-DEB3-4128-9860-D10F1199A771}" type="pres">
      <dgm:prSet presAssocID="{75B5FAB6-9693-41EB-8AA0-FE43F100634F}" presName="txNode" presStyleLbl="node1" presStyleIdx="2" presStyleCnt="4">
        <dgm:presLayoutVars>
          <dgm:bulletEnabled val="1"/>
        </dgm:presLayoutVars>
      </dgm:prSet>
      <dgm:spPr/>
    </dgm:pt>
    <dgm:pt modelId="{50AFAD70-C8BB-4E5D-BBBE-9F549E80E2CB}" type="pres">
      <dgm:prSet presAssocID="{B9592BE7-EDD8-4698-A43B-9906750928D0}" presName="sibTrans" presStyleLbl="sibTrans2D1" presStyleIdx="2" presStyleCnt="3"/>
      <dgm:spPr/>
    </dgm:pt>
    <dgm:pt modelId="{88AE4C81-2F3B-4526-B175-16ED4CEC2769}" type="pres">
      <dgm:prSet presAssocID="{B9592BE7-EDD8-4698-A43B-9906750928D0}" presName="connTx" presStyleLbl="sibTrans2D1" presStyleIdx="2" presStyleCnt="3"/>
      <dgm:spPr/>
    </dgm:pt>
    <dgm:pt modelId="{A2396F69-C151-4B2C-8287-2B3B36E754EA}" type="pres">
      <dgm:prSet presAssocID="{0ABAB3A0-319B-46E7-BA0C-10047EA7FCD8}" presName="composite" presStyleCnt="0"/>
      <dgm:spPr/>
    </dgm:pt>
    <dgm:pt modelId="{F4452784-6642-402F-B7C9-C25BB0036C15}" type="pres">
      <dgm:prSet presAssocID="{0ABAB3A0-319B-46E7-BA0C-10047EA7FCD8}" presName="imagSh" presStyleLbl="bgImgPlace1" presStyleIdx="3" presStyleCnt="4" custLinFactNeighborX="3327" custLinFactNeighborY="-1996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273271"/>
          </a:solidFill>
        </a:ln>
      </dgm:spPr>
      <dgm:extLst>
        <a:ext uri="{E40237B7-FDA0-4F09-8148-C483321AD2D9}">
          <dgm14:cNvPr xmlns:dgm14="http://schemas.microsoft.com/office/drawing/2010/diagram" id="0" name="" descr="Users"/>
        </a:ext>
      </dgm:extLst>
    </dgm:pt>
    <dgm:pt modelId="{9320B2D2-7AFB-4136-A2BB-1EF3BC0DABE8}" type="pres">
      <dgm:prSet presAssocID="{0ABAB3A0-319B-46E7-BA0C-10047EA7FCD8}" presName="txNode" presStyleLbl="node1" presStyleIdx="3" presStyleCnt="4">
        <dgm:presLayoutVars>
          <dgm:bulletEnabled val="1"/>
        </dgm:presLayoutVars>
      </dgm:prSet>
      <dgm:spPr/>
    </dgm:pt>
  </dgm:ptLst>
  <dgm:cxnLst>
    <dgm:cxn modelId="{D8485106-D497-4B64-888B-2F505F472A0E}" srcId="{6D84C604-8D86-4D68-81AE-744894A65564}" destId="{39CBA0BE-2F02-4236-830B-2DCDB6941B38}" srcOrd="0" destOrd="0" parTransId="{29ACD621-D1FE-48BC-8D90-5E0FD644D11E}" sibTransId="{F2DB4DDF-400D-4CDF-BBF9-F17E3A47DFFB}"/>
    <dgm:cxn modelId="{E621CA11-4066-43B9-9F88-23D8DCE396F0}" type="presOf" srcId="{6D84C604-8D86-4D68-81AE-744894A65564}" destId="{875F0DB1-1C7F-489C-8A04-2E78A166CF13}" srcOrd="0" destOrd="0" presId="urn:microsoft.com/office/officeart/2005/8/layout/hProcess10"/>
    <dgm:cxn modelId="{41884E24-8FEA-40F7-A784-6FC905EE54CF}" type="presOf" srcId="{F2DB4DDF-400D-4CDF-BBF9-F17E3A47DFFB}" destId="{25C88713-1B53-463E-A474-BEDF3CCDB813}" srcOrd="1" destOrd="0" presId="urn:microsoft.com/office/officeart/2005/8/layout/hProcess10"/>
    <dgm:cxn modelId="{AB6C2132-AB59-4CD3-B468-E00EE99C8F25}" srcId="{6D84C604-8D86-4D68-81AE-744894A65564}" destId="{75B5FAB6-9693-41EB-8AA0-FE43F100634F}" srcOrd="2" destOrd="0" parTransId="{84FDBDF3-B97E-421F-8FD7-BB4464C26562}" sibTransId="{B9592BE7-EDD8-4698-A43B-9906750928D0}"/>
    <dgm:cxn modelId="{3A7AED60-9137-4E80-94DA-E34A945768D6}" type="presOf" srcId="{39CBA0BE-2F02-4236-830B-2DCDB6941B38}" destId="{F6413692-CE8F-40BF-A335-3FBFEE8A62FB}" srcOrd="0" destOrd="0" presId="urn:microsoft.com/office/officeart/2005/8/layout/hProcess10"/>
    <dgm:cxn modelId="{84B7F845-6133-4465-887A-E240413DBC08}" srcId="{0ABAB3A0-319B-46E7-BA0C-10047EA7FCD8}" destId="{AB0FDA6E-D5CC-44E3-B2D5-A30E7CD44217}" srcOrd="0" destOrd="0" parTransId="{1D9EA532-CE9C-4370-B018-44F01483BACC}" sibTransId="{EE9437BC-641A-4779-9D15-CD82F84B8E39}"/>
    <dgm:cxn modelId="{F3AAE447-DC5F-4489-A1F7-658893AEE93F}" srcId="{7DD4EC99-6769-464A-878D-25DD0642FD1D}" destId="{67AD3FF3-D487-4EC3-8435-E163A3F3F3EA}" srcOrd="0" destOrd="0" parTransId="{A200F4C2-2D8D-478F-9C71-F3DBC3C83497}" sibTransId="{2CC954C7-A957-4B01-835F-C632829C70E4}"/>
    <dgm:cxn modelId="{F6B96E48-13E5-4216-9B23-17E7694FAC5A}" srcId="{75B5FAB6-9693-41EB-8AA0-FE43F100634F}" destId="{7637C1BF-9370-4609-BC80-D8A504677A5C}" srcOrd="0" destOrd="0" parTransId="{10CCE2E3-42ED-4BAB-925C-3E242660D5E1}" sibTransId="{D58D1969-2118-4131-A070-D37C464D182E}"/>
    <dgm:cxn modelId="{CCC1AA6D-BB87-4B7E-AEE1-7C5EACA622EA}" srcId="{6D84C604-8D86-4D68-81AE-744894A65564}" destId="{0ABAB3A0-319B-46E7-BA0C-10047EA7FCD8}" srcOrd="3" destOrd="0" parTransId="{0F6DEC25-9B5C-41C6-9ED4-B59C253F0E21}" sibTransId="{CEFF6152-3DD1-44BD-A4E0-859833E5B4D5}"/>
    <dgm:cxn modelId="{3A3D046F-BEC3-4383-9408-E5CD5D36F1B9}" type="presOf" srcId="{67AD3FF3-D487-4EC3-8435-E163A3F3F3EA}" destId="{A892CEBD-C488-4D80-B8EC-7C23FCBB2ED5}" srcOrd="0" destOrd="1" presId="urn:microsoft.com/office/officeart/2005/8/layout/hProcess10"/>
    <dgm:cxn modelId="{C8339376-F937-4AA8-9749-925E16CAC5E3}" type="presOf" srcId="{7DD4EC99-6769-464A-878D-25DD0642FD1D}" destId="{A892CEBD-C488-4D80-B8EC-7C23FCBB2ED5}" srcOrd="0" destOrd="0" presId="urn:microsoft.com/office/officeart/2005/8/layout/hProcess10"/>
    <dgm:cxn modelId="{AD816E79-CB49-4009-AF1B-0A6DDA4ECC36}" srcId="{39CBA0BE-2F02-4236-830B-2DCDB6941B38}" destId="{F8A565A8-D916-4A1D-899C-E2CA3AA5A1D2}" srcOrd="0" destOrd="0" parTransId="{20EC7699-0951-4B6B-8530-95B337DB19A9}" sibTransId="{9B5CFE6D-45E6-4A67-994B-1AF418EC4742}"/>
    <dgm:cxn modelId="{C58D5690-4B7D-4E5D-861E-D3C1EDB0369A}" type="presOf" srcId="{B9592BE7-EDD8-4698-A43B-9906750928D0}" destId="{50AFAD70-C8BB-4E5D-BBBE-9F549E80E2CB}" srcOrd="0" destOrd="0" presId="urn:microsoft.com/office/officeart/2005/8/layout/hProcess10"/>
    <dgm:cxn modelId="{C9C4EBA1-FAFB-4E6B-8B3B-F36920AC77B5}" type="presOf" srcId="{B9592BE7-EDD8-4698-A43B-9906750928D0}" destId="{88AE4C81-2F3B-4526-B175-16ED4CEC2769}" srcOrd="1" destOrd="0" presId="urn:microsoft.com/office/officeart/2005/8/layout/hProcess10"/>
    <dgm:cxn modelId="{33AE17AB-C3EC-41FD-B3A3-44C73C15CEC3}" srcId="{6D84C604-8D86-4D68-81AE-744894A65564}" destId="{7DD4EC99-6769-464A-878D-25DD0642FD1D}" srcOrd="1" destOrd="0" parTransId="{462CB0B8-A4DF-427B-9FD9-1C6B47EF324C}" sibTransId="{6BE748A9-ACA8-4C84-AD0F-A714420C10EF}"/>
    <dgm:cxn modelId="{E673EDB4-4FDB-4F88-95E9-CC5C7D9EC291}" type="presOf" srcId="{F2DB4DDF-400D-4CDF-BBF9-F17E3A47DFFB}" destId="{AC8E634A-8214-482A-A22C-B89EE45E6F76}" srcOrd="0" destOrd="0" presId="urn:microsoft.com/office/officeart/2005/8/layout/hProcess10"/>
    <dgm:cxn modelId="{155530BE-47DE-4902-B4D4-70ECF640227B}" type="presOf" srcId="{F8A565A8-D916-4A1D-899C-E2CA3AA5A1D2}" destId="{F6413692-CE8F-40BF-A335-3FBFEE8A62FB}" srcOrd="0" destOrd="1" presId="urn:microsoft.com/office/officeart/2005/8/layout/hProcess10"/>
    <dgm:cxn modelId="{FDF896BF-661C-45EA-A4FD-F4F4C7D73571}" type="presOf" srcId="{75B5FAB6-9693-41EB-8AA0-FE43F100634F}" destId="{04DDC6DE-DEB3-4128-9860-D10F1199A771}" srcOrd="0" destOrd="0" presId="urn:microsoft.com/office/officeart/2005/8/layout/hProcess10"/>
    <dgm:cxn modelId="{F69462D9-CA90-4AE5-A645-B7C4E43700FA}" type="presOf" srcId="{6BE748A9-ACA8-4C84-AD0F-A714420C10EF}" destId="{34DB582B-EC7F-4152-86CB-F6149E87F06F}" srcOrd="1" destOrd="0" presId="urn:microsoft.com/office/officeart/2005/8/layout/hProcess10"/>
    <dgm:cxn modelId="{A60577DC-CC7C-40D3-AC87-C1F69894808B}" type="presOf" srcId="{AB0FDA6E-D5CC-44E3-B2D5-A30E7CD44217}" destId="{9320B2D2-7AFB-4136-A2BB-1EF3BC0DABE8}" srcOrd="0" destOrd="1" presId="urn:microsoft.com/office/officeart/2005/8/layout/hProcess10"/>
    <dgm:cxn modelId="{C73BB3E9-F9AC-4F2F-86F1-9F792ACFA274}" type="presOf" srcId="{6BE748A9-ACA8-4C84-AD0F-A714420C10EF}" destId="{1C587085-2499-4F54-A3F6-08177BBAE3C3}" srcOrd="0" destOrd="0" presId="urn:microsoft.com/office/officeart/2005/8/layout/hProcess10"/>
    <dgm:cxn modelId="{68437BF2-5A92-4732-BFD4-F62AA55D4438}" type="presOf" srcId="{7637C1BF-9370-4609-BC80-D8A504677A5C}" destId="{04DDC6DE-DEB3-4128-9860-D10F1199A771}" srcOrd="0" destOrd="1" presId="urn:microsoft.com/office/officeart/2005/8/layout/hProcess10"/>
    <dgm:cxn modelId="{22E2FDF7-9AC4-468F-A794-8847D67094CD}" type="presOf" srcId="{0ABAB3A0-319B-46E7-BA0C-10047EA7FCD8}" destId="{9320B2D2-7AFB-4136-A2BB-1EF3BC0DABE8}" srcOrd="0" destOrd="0" presId="urn:microsoft.com/office/officeart/2005/8/layout/hProcess10"/>
    <dgm:cxn modelId="{35CBD589-F7E8-4625-8BDC-203057E2897C}" type="presParOf" srcId="{875F0DB1-1C7F-489C-8A04-2E78A166CF13}" destId="{4AE20186-D238-4CBD-87B4-66736825AD7D}" srcOrd="0" destOrd="0" presId="urn:microsoft.com/office/officeart/2005/8/layout/hProcess10"/>
    <dgm:cxn modelId="{F5AAAAF8-016E-427A-954D-5B6F14279D87}" type="presParOf" srcId="{4AE20186-D238-4CBD-87B4-66736825AD7D}" destId="{2A3100CB-8168-4770-92F6-C209EE83F62F}" srcOrd="0" destOrd="0" presId="urn:microsoft.com/office/officeart/2005/8/layout/hProcess10"/>
    <dgm:cxn modelId="{729A8349-D354-4E98-9A2F-1272E7C873D1}" type="presParOf" srcId="{4AE20186-D238-4CBD-87B4-66736825AD7D}" destId="{F6413692-CE8F-40BF-A335-3FBFEE8A62FB}" srcOrd="1" destOrd="0" presId="urn:microsoft.com/office/officeart/2005/8/layout/hProcess10"/>
    <dgm:cxn modelId="{AC665FD5-66CB-4423-8CAB-DA7A85CCC47C}" type="presParOf" srcId="{875F0DB1-1C7F-489C-8A04-2E78A166CF13}" destId="{AC8E634A-8214-482A-A22C-B89EE45E6F76}" srcOrd="1" destOrd="0" presId="urn:microsoft.com/office/officeart/2005/8/layout/hProcess10"/>
    <dgm:cxn modelId="{5A1F59CC-30A5-497C-BAA8-75D2A106C7BA}" type="presParOf" srcId="{AC8E634A-8214-482A-A22C-B89EE45E6F76}" destId="{25C88713-1B53-463E-A474-BEDF3CCDB813}" srcOrd="0" destOrd="0" presId="urn:microsoft.com/office/officeart/2005/8/layout/hProcess10"/>
    <dgm:cxn modelId="{9E3A762A-EAC6-44D4-B05A-922EADFFA81C}" type="presParOf" srcId="{875F0DB1-1C7F-489C-8A04-2E78A166CF13}" destId="{1B8064F7-79EA-4A75-A061-14DF1FCAD251}" srcOrd="2" destOrd="0" presId="urn:microsoft.com/office/officeart/2005/8/layout/hProcess10"/>
    <dgm:cxn modelId="{774DDC13-EE0A-4A0C-A7D1-8154E81E8605}" type="presParOf" srcId="{1B8064F7-79EA-4A75-A061-14DF1FCAD251}" destId="{495611EB-4924-48C7-89DA-2C5AE2895892}" srcOrd="0" destOrd="0" presId="urn:microsoft.com/office/officeart/2005/8/layout/hProcess10"/>
    <dgm:cxn modelId="{8F806CE4-27D1-4EBF-9E46-16F7F17DC8F8}" type="presParOf" srcId="{1B8064F7-79EA-4A75-A061-14DF1FCAD251}" destId="{A892CEBD-C488-4D80-B8EC-7C23FCBB2ED5}" srcOrd="1" destOrd="0" presId="urn:microsoft.com/office/officeart/2005/8/layout/hProcess10"/>
    <dgm:cxn modelId="{62B39448-A654-4275-8C47-DB20093F1EAF}" type="presParOf" srcId="{875F0DB1-1C7F-489C-8A04-2E78A166CF13}" destId="{1C587085-2499-4F54-A3F6-08177BBAE3C3}" srcOrd="3" destOrd="0" presId="urn:microsoft.com/office/officeart/2005/8/layout/hProcess10"/>
    <dgm:cxn modelId="{BF0CCC32-062F-411D-AEA8-B7C0E8B71AD4}" type="presParOf" srcId="{1C587085-2499-4F54-A3F6-08177BBAE3C3}" destId="{34DB582B-EC7F-4152-86CB-F6149E87F06F}" srcOrd="0" destOrd="0" presId="urn:microsoft.com/office/officeart/2005/8/layout/hProcess10"/>
    <dgm:cxn modelId="{38437509-8CE1-428C-8108-8F290DAEE869}" type="presParOf" srcId="{875F0DB1-1C7F-489C-8A04-2E78A166CF13}" destId="{8FD2B0FC-283D-4528-A6AC-F4129D780BB2}" srcOrd="4" destOrd="0" presId="urn:microsoft.com/office/officeart/2005/8/layout/hProcess10"/>
    <dgm:cxn modelId="{4401529B-A293-4462-84A7-F4E89A158F41}" type="presParOf" srcId="{8FD2B0FC-283D-4528-A6AC-F4129D780BB2}" destId="{BADEE9F0-FDF5-401A-A75B-DC826887ED7C}" srcOrd="0" destOrd="0" presId="urn:microsoft.com/office/officeart/2005/8/layout/hProcess10"/>
    <dgm:cxn modelId="{8F604F63-CDC7-480B-9B48-9079FF07C5FF}" type="presParOf" srcId="{8FD2B0FC-283D-4528-A6AC-F4129D780BB2}" destId="{04DDC6DE-DEB3-4128-9860-D10F1199A771}" srcOrd="1" destOrd="0" presId="urn:microsoft.com/office/officeart/2005/8/layout/hProcess10"/>
    <dgm:cxn modelId="{6DA44996-1BD9-41CC-AC28-A0B7DFFE3268}" type="presParOf" srcId="{875F0DB1-1C7F-489C-8A04-2E78A166CF13}" destId="{50AFAD70-C8BB-4E5D-BBBE-9F549E80E2CB}" srcOrd="5" destOrd="0" presId="urn:microsoft.com/office/officeart/2005/8/layout/hProcess10"/>
    <dgm:cxn modelId="{7ED1661B-4387-483A-A49F-8488EC0FBE30}" type="presParOf" srcId="{50AFAD70-C8BB-4E5D-BBBE-9F549E80E2CB}" destId="{88AE4C81-2F3B-4526-B175-16ED4CEC2769}" srcOrd="0" destOrd="0" presId="urn:microsoft.com/office/officeart/2005/8/layout/hProcess10"/>
    <dgm:cxn modelId="{BC06EDC0-4CAC-4F41-AA6C-94825C355BA4}" type="presParOf" srcId="{875F0DB1-1C7F-489C-8A04-2E78A166CF13}" destId="{A2396F69-C151-4B2C-8287-2B3B36E754EA}" srcOrd="6" destOrd="0" presId="urn:microsoft.com/office/officeart/2005/8/layout/hProcess10"/>
    <dgm:cxn modelId="{C802B11F-4A9A-4DB1-A8FC-EDB6AFCC3F3E}" type="presParOf" srcId="{A2396F69-C151-4B2C-8287-2B3B36E754EA}" destId="{F4452784-6642-402F-B7C9-C25BB0036C15}" srcOrd="0" destOrd="0" presId="urn:microsoft.com/office/officeart/2005/8/layout/hProcess10"/>
    <dgm:cxn modelId="{5A0207D4-3B3E-4E63-8F34-125C9264A8C2}" type="presParOf" srcId="{A2396F69-C151-4B2C-8287-2B3B36E754EA}" destId="{9320B2D2-7AFB-4136-A2BB-1EF3BC0DABE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BE6C5-817E-4631-8CF2-BEB82EEE59FE}">
      <dsp:nvSpPr>
        <dsp:cNvPr id="0" name=""/>
        <dsp:cNvSpPr/>
      </dsp:nvSpPr>
      <dsp:spPr>
        <a:xfrm>
          <a:off x="5952279" y="3654060"/>
          <a:ext cx="258796" cy="986265"/>
        </a:xfrm>
        <a:custGeom>
          <a:avLst/>
          <a:gdLst/>
          <a:ahLst/>
          <a:cxnLst/>
          <a:rect l="0" t="0" r="0" b="0"/>
          <a:pathLst>
            <a:path>
              <a:moveTo>
                <a:pt x="0" y="0"/>
              </a:moveTo>
              <a:lnTo>
                <a:pt x="129398" y="0"/>
              </a:lnTo>
              <a:lnTo>
                <a:pt x="129398" y="986265"/>
              </a:lnTo>
              <a:lnTo>
                <a:pt x="258796" y="98626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6186" y="4121701"/>
        <a:ext cx="50982" cy="50982"/>
      </dsp:txXfrm>
    </dsp:sp>
    <dsp:sp modelId="{DF125AEE-8B9D-4A65-A0F5-087DB4E851BD}">
      <dsp:nvSpPr>
        <dsp:cNvPr id="0" name=""/>
        <dsp:cNvSpPr/>
      </dsp:nvSpPr>
      <dsp:spPr>
        <a:xfrm>
          <a:off x="5952279" y="3654060"/>
          <a:ext cx="258796" cy="493132"/>
        </a:xfrm>
        <a:custGeom>
          <a:avLst/>
          <a:gdLst/>
          <a:ahLst/>
          <a:cxnLst/>
          <a:rect l="0" t="0" r="0" b="0"/>
          <a:pathLst>
            <a:path>
              <a:moveTo>
                <a:pt x="0" y="0"/>
              </a:moveTo>
              <a:lnTo>
                <a:pt x="129398" y="0"/>
              </a:lnTo>
              <a:lnTo>
                <a:pt x="129398" y="493132"/>
              </a:lnTo>
              <a:lnTo>
                <a:pt x="258796" y="49313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7754" y="3886703"/>
        <a:ext cx="27845" cy="27845"/>
      </dsp:txXfrm>
    </dsp:sp>
    <dsp:sp modelId="{F683E6A1-CEC5-4FD5-B55D-1B26FC57E0FE}">
      <dsp:nvSpPr>
        <dsp:cNvPr id="0" name=""/>
        <dsp:cNvSpPr/>
      </dsp:nvSpPr>
      <dsp:spPr>
        <a:xfrm>
          <a:off x="5952279" y="3608340"/>
          <a:ext cx="258796" cy="91440"/>
        </a:xfrm>
        <a:custGeom>
          <a:avLst/>
          <a:gdLst/>
          <a:ahLst/>
          <a:cxnLst/>
          <a:rect l="0" t="0" r="0" b="0"/>
          <a:pathLst>
            <a:path>
              <a:moveTo>
                <a:pt x="0" y="45720"/>
              </a:moveTo>
              <a:lnTo>
                <a:pt x="258796"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75207" y="3647590"/>
        <a:ext cx="12939" cy="12939"/>
      </dsp:txXfrm>
    </dsp:sp>
    <dsp:sp modelId="{BCED3E6D-19AE-49C5-A60B-51EB211A7D7D}">
      <dsp:nvSpPr>
        <dsp:cNvPr id="0" name=""/>
        <dsp:cNvSpPr/>
      </dsp:nvSpPr>
      <dsp:spPr>
        <a:xfrm>
          <a:off x="5952279" y="3160927"/>
          <a:ext cx="258796" cy="493132"/>
        </a:xfrm>
        <a:custGeom>
          <a:avLst/>
          <a:gdLst/>
          <a:ahLst/>
          <a:cxnLst/>
          <a:rect l="0" t="0" r="0" b="0"/>
          <a:pathLst>
            <a:path>
              <a:moveTo>
                <a:pt x="0" y="493132"/>
              </a:moveTo>
              <a:lnTo>
                <a:pt x="129398" y="493132"/>
              </a:lnTo>
              <a:lnTo>
                <a:pt x="129398" y="0"/>
              </a:lnTo>
              <a:lnTo>
                <a:pt x="258796"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7754" y="3393570"/>
        <a:ext cx="27845" cy="27845"/>
      </dsp:txXfrm>
    </dsp:sp>
    <dsp:sp modelId="{BD38EEA6-77A3-4BE1-86EF-D2AA9A00176E}">
      <dsp:nvSpPr>
        <dsp:cNvPr id="0" name=""/>
        <dsp:cNvSpPr/>
      </dsp:nvSpPr>
      <dsp:spPr>
        <a:xfrm>
          <a:off x="5952279" y="2667794"/>
          <a:ext cx="258796" cy="986265"/>
        </a:xfrm>
        <a:custGeom>
          <a:avLst/>
          <a:gdLst/>
          <a:ahLst/>
          <a:cxnLst/>
          <a:rect l="0" t="0" r="0" b="0"/>
          <a:pathLst>
            <a:path>
              <a:moveTo>
                <a:pt x="0" y="986265"/>
              </a:moveTo>
              <a:lnTo>
                <a:pt x="129398" y="986265"/>
              </a:lnTo>
              <a:lnTo>
                <a:pt x="129398" y="0"/>
              </a:lnTo>
              <a:lnTo>
                <a:pt x="258796"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6186" y="3135435"/>
        <a:ext cx="50982" cy="50982"/>
      </dsp:txXfrm>
    </dsp:sp>
    <dsp:sp modelId="{9F740773-1F46-4756-8805-53FB4958421B}">
      <dsp:nvSpPr>
        <dsp:cNvPr id="0" name=""/>
        <dsp:cNvSpPr/>
      </dsp:nvSpPr>
      <dsp:spPr>
        <a:xfrm>
          <a:off x="3507795" y="2421228"/>
          <a:ext cx="258796" cy="1232832"/>
        </a:xfrm>
        <a:custGeom>
          <a:avLst/>
          <a:gdLst/>
          <a:ahLst/>
          <a:cxnLst/>
          <a:rect l="0" t="0" r="0" b="0"/>
          <a:pathLst>
            <a:path>
              <a:moveTo>
                <a:pt x="0" y="0"/>
              </a:moveTo>
              <a:lnTo>
                <a:pt x="129398" y="0"/>
              </a:lnTo>
              <a:lnTo>
                <a:pt x="129398" y="1232832"/>
              </a:lnTo>
              <a:lnTo>
                <a:pt x="258796" y="123283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5700" y="3006151"/>
        <a:ext cx="62985" cy="62985"/>
      </dsp:txXfrm>
    </dsp:sp>
    <dsp:sp modelId="{6070B0A7-D9B1-4334-8758-290BC37332A8}">
      <dsp:nvSpPr>
        <dsp:cNvPr id="0" name=""/>
        <dsp:cNvSpPr/>
      </dsp:nvSpPr>
      <dsp:spPr>
        <a:xfrm>
          <a:off x="5952279" y="1188395"/>
          <a:ext cx="258796" cy="986265"/>
        </a:xfrm>
        <a:custGeom>
          <a:avLst/>
          <a:gdLst/>
          <a:ahLst/>
          <a:cxnLst/>
          <a:rect l="0" t="0" r="0" b="0"/>
          <a:pathLst>
            <a:path>
              <a:moveTo>
                <a:pt x="0" y="0"/>
              </a:moveTo>
              <a:lnTo>
                <a:pt x="129398" y="0"/>
              </a:lnTo>
              <a:lnTo>
                <a:pt x="129398" y="986265"/>
              </a:lnTo>
              <a:lnTo>
                <a:pt x="258796" y="98626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6186" y="1656037"/>
        <a:ext cx="50982" cy="50982"/>
      </dsp:txXfrm>
    </dsp:sp>
    <dsp:sp modelId="{3527D216-CD72-428F-B42D-62B7A4ACAC1F}">
      <dsp:nvSpPr>
        <dsp:cNvPr id="0" name=""/>
        <dsp:cNvSpPr/>
      </dsp:nvSpPr>
      <dsp:spPr>
        <a:xfrm>
          <a:off x="5952279" y="1188395"/>
          <a:ext cx="258796" cy="493132"/>
        </a:xfrm>
        <a:custGeom>
          <a:avLst/>
          <a:gdLst/>
          <a:ahLst/>
          <a:cxnLst/>
          <a:rect l="0" t="0" r="0" b="0"/>
          <a:pathLst>
            <a:path>
              <a:moveTo>
                <a:pt x="0" y="0"/>
              </a:moveTo>
              <a:lnTo>
                <a:pt x="129398" y="0"/>
              </a:lnTo>
              <a:lnTo>
                <a:pt x="129398" y="493132"/>
              </a:lnTo>
              <a:lnTo>
                <a:pt x="258796" y="49313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7754" y="1421039"/>
        <a:ext cx="27845" cy="27845"/>
      </dsp:txXfrm>
    </dsp:sp>
    <dsp:sp modelId="{48007689-A530-45C9-B3B8-4FE7B1E59C54}">
      <dsp:nvSpPr>
        <dsp:cNvPr id="0" name=""/>
        <dsp:cNvSpPr/>
      </dsp:nvSpPr>
      <dsp:spPr>
        <a:xfrm>
          <a:off x="5952279" y="1142675"/>
          <a:ext cx="258796" cy="91440"/>
        </a:xfrm>
        <a:custGeom>
          <a:avLst/>
          <a:gdLst/>
          <a:ahLst/>
          <a:cxnLst/>
          <a:rect l="0" t="0" r="0" b="0"/>
          <a:pathLst>
            <a:path>
              <a:moveTo>
                <a:pt x="0" y="45720"/>
              </a:moveTo>
              <a:lnTo>
                <a:pt x="258796"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75207" y="1181926"/>
        <a:ext cx="12939" cy="12939"/>
      </dsp:txXfrm>
    </dsp:sp>
    <dsp:sp modelId="{B06EC834-1014-4151-8FD9-DE122E3EC29D}">
      <dsp:nvSpPr>
        <dsp:cNvPr id="0" name=""/>
        <dsp:cNvSpPr/>
      </dsp:nvSpPr>
      <dsp:spPr>
        <a:xfrm>
          <a:off x="5952279" y="695263"/>
          <a:ext cx="258796" cy="493132"/>
        </a:xfrm>
        <a:custGeom>
          <a:avLst/>
          <a:gdLst/>
          <a:ahLst/>
          <a:cxnLst/>
          <a:rect l="0" t="0" r="0" b="0"/>
          <a:pathLst>
            <a:path>
              <a:moveTo>
                <a:pt x="0" y="493132"/>
              </a:moveTo>
              <a:lnTo>
                <a:pt x="129398" y="493132"/>
              </a:lnTo>
              <a:lnTo>
                <a:pt x="129398" y="0"/>
              </a:lnTo>
              <a:lnTo>
                <a:pt x="258796"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7754" y="927906"/>
        <a:ext cx="27845" cy="27845"/>
      </dsp:txXfrm>
    </dsp:sp>
    <dsp:sp modelId="{7066E60C-E1A8-449A-8303-75B2A5536FF1}">
      <dsp:nvSpPr>
        <dsp:cNvPr id="0" name=""/>
        <dsp:cNvSpPr/>
      </dsp:nvSpPr>
      <dsp:spPr>
        <a:xfrm>
          <a:off x="5952279" y="202130"/>
          <a:ext cx="258796" cy="986265"/>
        </a:xfrm>
        <a:custGeom>
          <a:avLst/>
          <a:gdLst/>
          <a:ahLst/>
          <a:cxnLst/>
          <a:rect l="0" t="0" r="0" b="0"/>
          <a:pathLst>
            <a:path>
              <a:moveTo>
                <a:pt x="0" y="986265"/>
              </a:moveTo>
              <a:lnTo>
                <a:pt x="129398" y="986265"/>
              </a:lnTo>
              <a:lnTo>
                <a:pt x="129398" y="0"/>
              </a:lnTo>
              <a:lnTo>
                <a:pt x="258796"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6186" y="669771"/>
        <a:ext cx="50982" cy="50982"/>
      </dsp:txXfrm>
    </dsp:sp>
    <dsp:sp modelId="{B51D8F1B-644E-4ED9-B72A-66B04F5A4420}">
      <dsp:nvSpPr>
        <dsp:cNvPr id="0" name=""/>
        <dsp:cNvSpPr/>
      </dsp:nvSpPr>
      <dsp:spPr>
        <a:xfrm>
          <a:off x="3507795" y="1188395"/>
          <a:ext cx="258796" cy="1232832"/>
        </a:xfrm>
        <a:custGeom>
          <a:avLst/>
          <a:gdLst/>
          <a:ahLst/>
          <a:cxnLst/>
          <a:rect l="0" t="0" r="0" b="0"/>
          <a:pathLst>
            <a:path>
              <a:moveTo>
                <a:pt x="0" y="1232832"/>
              </a:moveTo>
              <a:lnTo>
                <a:pt x="129398" y="1232832"/>
              </a:lnTo>
              <a:lnTo>
                <a:pt x="129398" y="0"/>
              </a:lnTo>
              <a:lnTo>
                <a:pt x="258796"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5700" y="1773319"/>
        <a:ext cx="62985" cy="62985"/>
      </dsp:txXfrm>
    </dsp:sp>
    <dsp:sp modelId="{5162A5F5-8777-4EE9-B73A-0125A48BB8BB}">
      <dsp:nvSpPr>
        <dsp:cNvPr id="0" name=""/>
        <dsp:cNvSpPr/>
      </dsp:nvSpPr>
      <dsp:spPr>
        <a:xfrm rot="16200000">
          <a:off x="2100645" y="2052252"/>
          <a:ext cx="2076348" cy="7379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1" kern="1200"/>
            <a:t>Team</a:t>
          </a:r>
        </a:p>
      </dsp:txBody>
      <dsp:txXfrm>
        <a:off x="2100645" y="2052252"/>
        <a:ext cx="2076348" cy="737951"/>
      </dsp:txXfrm>
    </dsp:sp>
    <dsp:sp modelId="{A37B7B2F-4E2E-4634-9E48-18B7D7C8FA1E}">
      <dsp:nvSpPr>
        <dsp:cNvPr id="0" name=""/>
        <dsp:cNvSpPr/>
      </dsp:nvSpPr>
      <dsp:spPr>
        <a:xfrm>
          <a:off x="3766591" y="748610"/>
          <a:ext cx="2185688" cy="879571"/>
        </a:xfrm>
        <a:prstGeom prst="rect">
          <a:avLst/>
        </a:prstGeom>
        <a:solidFill>
          <a:schemeClr val="tx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t>Channel</a:t>
          </a:r>
        </a:p>
      </dsp:txBody>
      <dsp:txXfrm>
        <a:off x="3766591" y="748610"/>
        <a:ext cx="2185688" cy="879571"/>
      </dsp:txXfrm>
    </dsp:sp>
    <dsp:sp modelId="{0A9181DC-8D0B-42FE-9A60-7319EE28CEA0}">
      <dsp:nvSpPr>
        <dsp:cNvPr id="0" name=""/>
        <dsp:cNvSpPr/>
      </dsp:nvSpPr>
      <dsp:spPr>
        <a:xfrm>
          <a:off x="6211075" y="4877"/>
          <a:ext cx="2760319" cy="394506"/>
        </a:xfrm>
        <a:prstGeom prst="rect">
          <a:avLst/>
        </a:prstGeom>
        <a:solidFill>
          <a:schemeClr val="tx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Conversations</a:t>
          </a:r>
        </a:p>
      </dsp:txBody>
      <dsp:txXfrm>
        <a:off x="6211075" y="4877"/>
        <a:ext cx="2760319" cy="394506"/>
      </dsp:txXfrm>
    </dsp:sp>
    <dsp:sp modelId="{DAE79879-68BA-460D-8B7D-EF3237169204}">
      <dsp:nvSpPr>
        <dsp:cNvPr id="0" name=""/>
        <dsp:cNvSpPr/>
      </dsp:nvSpPr>
      <dsp:spPr>
        <a:xfrm>
          <a:off x="6211075" y="498010"/>
          <a:ext cx="2760319" cy="394506"/>
        </a:xfrm>
        <a:prstGeom prst="rect">
          <a:avLst/>
        </a:prstGeom>
        <a:solidFill>
          <a:schemeClr val="tx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Files</a:t>
          </a:r>
        </a:p>
      </dsp:txBody>
      <dsp:txXfrm>
        <a:off x="6211075" y="498010"/>
        <a:ext cx="2760319" cy="394506"/>
      </dsp:txXfrm>
    </dsp:sp>
    <dsp:sp modelId="{24F0BE83-FC32-4A09-9DDF-64F98F8BA8ED}">
      <dsp:nvSpPr>
        <dsp:cNvPr id="0" name=""/>
        <dsp:cNvSpPr/>
      </dsp:nvSpPr>
      <dsp:spPr>
        <a:xfrm>
          <a:off x="6211075" y="991142"/>
          <a:ext cx="2760319" cy="394506"/>
        </a:xfrm>
        <a:prstGeom prst="rect">
          <a:avLst/>
        </a:prstGeom>
        <a:solidFill>
          <a:schemeClr val="tx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Notes</a:t>
          </a:r>
        </a:p>
      </dsp:txBody>
      <dsp:txXfrm>
        <a:off x="6211075" y="991142"/>
        <a:ext cx="2760319" cy="394506"/>
      </dsp:txXfrm>
    </dsp:sp>
    <dsp:sp modelId="{207E1A56-97A3-405E-9B94-CE80DB5A1F6F}">
      <dsp:nvSpPr>
        <dsp:cNvPr id="0" name=""/>
        <dsp:cNvSpPr/>
      </dsp:nvSpPr>
      <dsp:spPr>
        <a:xfrm>
          <a:off x="6211075" y="1484275"/>
          <a:ext cx="2760319" cy="394506"/>
        </a:xfrm>
        <a:prstGeom prst="rect">
          <a:avLst/>
        </a:prstGeom>
        <a:solidFill>
          <a:schemeClr val="tx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Tabs</a:t>
          </a:r>
        </a:p>
      </dsp:txBody>
      <dsp:txXfrm>
        <a:off x="6211075" y="1484275"/>
        <a:ext cx="2760319" cy="394506"/>
      </dsp:txXfrm>
    </dsp:sp>
    <dsp:sp modelId="{F7BFF73A-1B25-4743-9D73-18B3A4DFEC6D}">
      <dsp:nvSpPr>
        <dsp:cNvPr id="0" name=""/>
        <dsp:cNvSpPr/>
      </dsp:nvSpPr>
      <dsp:spPr>
        <a:xfrm>
          <a:off x="6211075" y="1977408"/>
          <a:ext cx="2760319" cy="394506"/>
        </a:xfrm>
        <a:prstGeom prst="rect">
          <a:avLst/>
        </a:prstGeom>
        <a:solidFill>
          <a:schemeClr val="tx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Connectors</a:t>
          </a:r>
        </a:p>
      </dsp:txBody>
      <dsp:txXfrm>
        <a:off x="6211075" y="1977408"/>
        <a:ext cx="2760319" cy="394506"/>
      </dsp:txXfrm>
    </dsp:sp>
    <dsp:sp modelId="{A596383F-C509-4FB9-B5C7-936CD481C265}">
      <dsp:nvSpPr>
        <dsp:cNvPr id="0" name=""/>
        <dsp:cNvSpPr/>
      </dsp:nvSpPr>
      <dsp:spPr>
        <a:xfrm>
          <a:off x="3766591" y="3214274"/>
          <a:ext cx="2185688" cy="8795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t>Channel</a:t>
          </a:r>
        </a:p>
      </dsp:txBody>
      <dsp:txXfrm>
        <a:off x="3766591" y="3214274"/>
        <a:ext cx="2185688" cy="879571"/>
      </dsp:txXfrm>
    </dsp:sp>
    <dsp:sp modelId="{3F48ACB3-A113-40EF-BACA-D4296255D6FB}">
      <dsp:nvSpPr>
        <dsp:cNvPr id="0" name=""/>
        <dsp:cNvSpPr/>
      </dsp:nvSpPr>
      <dsp:spPr>
        <a:xfrm>
          <a:off x="6211075" y="2470541"/>
          <a:ext cx="2760319" cy="3945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Conversations</a:t>
          </a:r>
        </a:p>
      </dsp:txBody>
      <dsp:txXfrm>
        <a:off x="6211075" y="2470541"/>
        <a:ext cx="2760319" cy="394506"/>
      </dsp:txXfrm>
    </dsp:sp>
    <dsp:sp modelId="{1D1F3CB3-B75B-457F-8B63-F4FA07A40AE1}">
      <dsp:nvSpPr>
        <dsp:cNvPr id="0" name=""/>
        <dsp:cNvSpPr/>
      </dsp:nvSpPr>
      <dsp:spPr>
        <a:xfrm>
          <a:off x="6211075" y="2963674"/>
          <a:ext cx="2760319" cy="3945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Files</a:t>
          </a:r>
        </a:p>
      </dsp:txBody>
      <dsp:txXfrm>
        <a:off x="6211075" y="2963674"/>
        <a:ext cx="2760319" cy="394506"/>
      </dsp:txXfrm>
    </dsp:sp>
    <dsp:sp modelId="{60911D89-6C8C-467D-B41D-7FE02480B8D8}">
      <dsp:nvSpPr>
        <dsp:cNvPr id="0" name=""/>
        <dsp:cNvSpPr/>
      </dsp:nvSpPr>
      <dsp:spPr>
        <a:xfrm>
          <a:off x="6211075" y="3456806"/>
          <a:ext cx="2760319" cy="3945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Notes</a:t>
          </a:r>
        </a:p>
      </dsp:txBody>
      <dsp:txXfrm>
        <a:off x="6211075" y="3456806"/>
        <a:ext cx="2760319" cy="394506"/>
      </dsp:txXfrm>
    </dsp:sp>
    <dsp:sp modelId="{608DE11D-67FD-4673-90C1-D7D8CD836BCA}">
      <dsp:nvSpPr>
        <dsp:cNvPr id="0" name=""/>
        <dsp:cNvSpPr/>
      </dsp:nvSpPr>
      <dsp:spPr>
        <a:xfrm>
          <a:off x="6211075" y="3949939"/>
          <a:ext cx="2760319" cy="3945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Tabs</a:t>
          </a:r>
        </a:p>
      </dsp:txBody>
      <dsp:txXfrm>
        <a:off x="6211075" y="3949939"/>
        <a:ext cx="2760319" cy="394506"/>
      </dsp:txXfrm>
    </dsp:sp>
    <dsp:sp modelId="{4114281D-AB41-4FAF-8F61-E730823551F7}">
      <dsp:nvSpPr>
        <dsp:cNvPr id="0" name=""/>
        <dsp:cNvSpPr/>
      </dsp:nvSpPr>
      <dsp:spPr>
        <a:xfrm>
          <a:off x="6211075" y="4443072"/>
          <a:ext cx="2760319" cy="3945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Connectors</a:t>
          </a:r>
        </a:p>
      </dsp:txBody>
      <dsp:txXfrm>
        <a:off x="6211075" y="4443072"/>
        <a:ext cx="2760319" cy="394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00CB-8168-4770-92F6-C209EE83F62F}">
      <dsp:nvSpPr>
        <dsp:cNvPr id="0" name=""/>
        <dsp:cNvSpPr/>
      </dsp:nvSpPr>
      <dsp:spPr>
        <a:xfrm>
          <a:off x="78755" y="617144"/>
          <a:ext cx="1935582" cy="19355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dsp:style>
    </dsp:sp>
    <dsp:sp modelId="{F6413692-CE8F-40BF-A335-3FBFEE8A62FB}">
      <dsp:nvSpPr>
        <dsp:cNvPr id="0" name=""/>
        <dsp:cNvSpPr/>
      </dsp:nvSpPr>
      <dsp:spPr>
        <a:xfrm>
          <a:off x="316581" y="2216380"/>
          <a:ext cx="1935582" cy="1935582"/>
        </a:xfrm>
        <a:prstGeom prst="roundRect">
          <a:avLst>
            <a:gd name="adj" fmla="val 10000"/>
          </a:avLst>
        </a:prstGeom>
        <a:solidFill>
          <a:schemeClr val="lt1">
            <a:hueOff val="0"/>
            <a:satOff val="0"/>
            <a:lumOff val="0"/>
            <a:alphaOff val="0"/>
          </a:schemeClr>
        </a:solid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rgbClr val="273271"/>
              </a:solidFill>
            </a:rPr>
            <a:t>Class</a:t>
          </a:r>
        </a:p>
        <a:p>
          <a:pPr marL="114300" lvl="1" indent="-114300" algn="l" defTabSz="666750">
            <a:lnSpc>
              <a:spcPct val="90000"/>
            </a:lnSpc>
            <a:spcBef>
              <a:spcPct val="0"/>
            </a:spcBef>
            <a:spcAft>
              <a:spcPct val="15000"/>
            </a:spcAft>
            <a:buChar char="•"/>
          </a:pPr>
          <a:r>
            <a:rPr lang="en-US" sz="1500" kern="1200">
              <a:solidFill>
                <a:schemeClr val="tx2"/>
              </a:solidFill>
            </a:rPr>
            <a:t>Discussions, group projects and assignments</a:t>
          </a:r>
        </a:p>
      </dsp:txBody>
      <dsp:txXfrm>
        <a:off x="373272" y="2273071"/>
        <a:ext cx="1822200" cy="1822200"/>
      </dsp:txXfrm>
    </dsp:sp>
    <dsp:sp modelId="{AC8E634A-8214-482A-A22C-B89EE45E6F76}">
      <dsp:nvSpPr>
        <dsp:cNvPr id="0" name=""/>
        <dsp:cNvSpPr/>
      </dsp:nvSpPr>
      <dsp:spPr>
        <a:xfrm rot="14768">
          <a:off x="2387171" y="1358949"/>
          <a:ext cx="372839" cy="46509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87172" y="1451728"/>
        <a:ext cx="260987" cy="279055"/>
      </dsp:txXfrm>
    </dsp:sp>
    <dsp:sp modelId="{495611EB-4924-48C7-89DA-2C5AE2895892}">
      <dsp:nvSpPr>
        <dsp:cNvPr id="0" name=""/>
        <dsp:cNvSpPr/>
      </dsp:nvSpPr>
      <dsp:spPr>
        <a:xfrm>
          <a:off x="3079583" y="630035"/>
          <a:ext cx="1935582" cy="193558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dsp:style>
    </dsp:sp>
    <dsp:sp modelId="{A892CEBD-C488-4D80-B8EC-7C23FCBB2ED5}">
      <dsp:nvSpPr>
        <dsp:cNvPr id="0" name=""/>
        <dsp:cNvSpPr/>
      </dsp:nvSpPr>
      <dsp:spPr>
        <a:xfrm>
          <a:off x="3317409" y="2216380"/>
          <a:ext cx="1935582" cy="1935582"/>
        </a:xfrm>
        <a:prstGeom prst="roundRect">
          <a:avLst>
            <a:gd name="adj" fmla="val 10000"/>
          </a:avLst>
        </a:prstGeom>
        <a:solidFill>
          <a:schemeClr val="lt1">
            <a:hueOff val="0"/>
            <a:satOff val="0"/>
            <a:lumOff val="0"/>
            <a:alphaOff val="0"/>
          </a:schemeClr>
        </a:solid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rgbClr val="273271"/>
              </a:solidFill>
            </a:rPr>
            <a:t>Professional Learning Community (PLC)</a:t>
          </a:r>
        </a:p>
        <a:p>
          <a:pPr marL="114300" lvl="1" indent="-114300" algn="l" defTabSz="666750">
            <a:lnSpc>
              <a:spcPct val="90000"/>
            </a:lnSpc>
            <a:spcBef>
              <a:spcPct val="0"/>
            </a:spcBef>
            <a:spcAft>
              <a:spcPct val="15000"/>
            </a:spcAft>
            <a:buChar char="•"/>
          </a:pPr>
          <a:r>
            <a:rPr lang="en-US" sz="1500" kern="1200">
              <a:solidFill>
                <a:schemeClr val="tx2"/>
              </a:solidFill>
            </a:rPr>
            <a:t>Educator working group</a:t>
          </a:r>
        </a:p>
      </dsp:txBody>
      <dsp:txXfrm>
        <a:off x="3374100" y="2273071"/>
        <a:ext cx="1822200" cy="1822200"/>
      </dsp:txXfrm>
    </dsp:sp>
    <dsp:sp modelId="{1C587085-2499-4F54-A3F6-08177BBAE3C3}">
      <dsp:nvSpPr>
        <dsp:cNvPr id="0" name=""/>
        <dsp:cNvSpPr/>
      </dsp:nvSpPr>
      <dsp:spPr>
        <a:xfrm rot="21482996">
          <a:off x="5396907" y="1312826"/>
          <a:ext cx="382074" cy="46509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96940" y="1407795"/>
        <a:ext cx="267452" cy="279055"/>
      </dsp:txXfrm>
    </dsp:sp>
    <dsp:sp modelId="{BADEE9F0-FDF5-401A-A75B-DC826887ED7C}">
      <dsp:nvSpPr>
        <dsp:cNvPr id="0" name=""/>
        <dsp:cNvSpPr/>
      </dsp:nvSpPr>
      <dsp:spPr>
        <a:xfrm>
          <a:off x="6106173" y="526985"/>
          <a:ext cx="1935582" cy="193558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dsp:style>
    </dsp:sp>
    <dsp:sp modelId="{04DDC6DE-DEB3-4128-9860-D10F1199A771}">
      <dsp:nvSpPr>
        <dsp:cNvPr id="0" name=""/>
        <dsp:cNvSpPr/>
      </dsp:nvSpPr>
      <dsp:spPr>
        <a:xfrm>
          <a:off x="6318237" y="2216380"/>
          <a:ext cx="1935582" cy="1935582"/>
        </a:xfrm>
        <a:prstGeom prst="roundRect">
          <a:avLst>
            <a:gd name="adj" fmla="val 10000"/>
          </a:avLst>
        </a:prstGeom>
        <a:solidFill>
          <a:schemeClr val="lt1">
            <a:hueOff val="0"/>
            <a:satOff val="0"/>
            <a:lumOff val="0"/>
            <a:alphaOff val="0"/>
          </a:schemeClr>
        </a:solid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rgbClr val="273271"/>
              </a:solidFill>
            </a:rPr>
            <a:t>Staff </a:t>
          </a:r>
        </a:p>
        <a:p>
          <a:pPr marL="114300" lvl="1" indent="-114300" algn="l" defTabSz="666750">
            <a:lnSpc>
              <a:spcPct val="90000"/>
            </a:lnSpc>
            <a:spcBef>
              <a:spcPct val="0"/>
            </a:spcBef>
            <a:spcAft>
              <a:spcPct val="15000"/>
            </a:spcAft>
            <a:buChar char="•"/>
          </a:pPr>
          <a:r>
            <a:rPr lang="en-US" sz="1500" kern="1200">
              <a:solidFill>
                <a:schemeClr val="tx2"/>
              </a:solidFill>
            </a:rPr>
            <a:t>Staff leaders and staff members collaborating on school administration and development</a:t>
          </a:r>
        </a:p>
      </dsp:txBody>
      <dsp:txXfrm>
        <a:off x="6374928" y="2273071"/>
        <a:ext cx="1822200" cy="1822200"/>
      </dsp:txXfrm>
    </dsp:sp>
    <dsp:sp modelId="{50AFAD70-C8BB-4E5D-BBBE-9F549E80E2CB}">
      <dsp:nvSpPr>
        <dsp:cNvPr id="0" name=""/>
        <dsp:cNvSpPr/>
      </dsp:nvSpPr>
      <dsp:spPr>
        <a:xfrm rot="164306">
          <a:off x="8400865" y="1334299"/>
          <a:ext cx="359724" cy="46509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400927" y="1424740"/>
        <a:ext cx="251807" cy="279055"/>
      </dsp:txXfrm>
    </dsp:sp>
    <dsp:sp modelId="{F4452784-6642-402F-B7C9-C25BB0036C15}">
      <dsp:nvSpPr>
        <dsp:cNvPr id="0" name=""/>
        <dsp:cNvSpPr/>
      </dsp:nvSpPr>
      <dsp:spPr>
        <a:xfrm>
          <a:off x="9068367" y="668669"/>
          <a:ext cx="1935582" cy="193558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dsp:style>
    </dsp:sp>
    <dsp:sp modelId="{9320B2D2-7AFB-4136-A2BB-1EF3BC0DABE8}">
      <dsp:nvSpPr>
        <dsp:cNvPr id="0" name=""/>
        <dsp:cNvSpPr/>
      </dsp:nvSpPr>
      <dsp:spPr>
        <a:xfrm>
          <a:off x="9319065" y="2216380"/>
          <a:ext cx="1935582" cy="1935582"/>
        </a:xfrm>
        <a:prstGeom prst="roundRect">
          <a:avLst>
            <a:gd name="adj" fmla="val 10000"/>
          </a:avLst>
        </a:prstGeom>
        <a:solidFill>
          <a:schemeClr val="lt1">
            <a:hueOff val="0"/>
            <a:satOff val="0"/>
            <a:lumOff val="0"/>
            <a:alphaOff val="0"/>
          </a:schemeClr>
        </a:solidFill>
        <a:ln w="12700" cap="flat" cmpd="sng" algn="ctr">
          <a:solidFill>
            <a:srgbClr val="2732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rgbClr val="273271"/>
              </a:solidFill>
            </a:rPr>
            <a:t>Other</a:t>
          </a:r>
        </a:p>
        <a:p>
          <a:pPr marL="114300" lvl="1" indent="-114300" algn="l" defTabSz="666750">
            <a:lnSpc>
              <a:spcPct val="90000"/>
            </a:lnSpc>
            <a:spcBef>
              <a:spcPct val="0"/>
            </a:spcBef>
            <a:spcAft>
              <a:spcPct val="15000"/>
            </a:spcAft>
            <a:buChar char="•"/>
          </a:pPr>
          <a:r>
            <a:rPr lang="en-US" sz="1500" kern="1200">
              <a:solidFill>
                <a:schemeClr val="tx2"/>
              </a:solidFill>
            </a:rPr>
            <a:t>Students and school employees collaborating in clubs, study groups, and after school activities</a:t>
          </a:r>
        </a:p>
      </dsp:txBody>
      <dsp:txXfrm>
        <a:off x="9375756" y="2273071"/>
        <a:ext cx="1822200" cy="18222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D87E5-D41B-42FF-96DE-FF89C3A493EE}"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31046-1AD3-4B34-9EC1-CE94053BD93D}" type="slidenum">
              <a:rPr lang="en-US" smtClean="0"/>
              <a:t>‹#›</a:t>
            </a:fld>
            <a:endParaRPr lang="en-US"/>
          </a:p>
        </p:txBody>
      </p:sp>
    </p:spTree>
    <p:extLst>
      <p:ext uri="{BB962C8B-B14F-4D97-AF65-F5344CB8AC3E}">
        <p14:creationId xmlns:p14="http://schemas.microsoft.com/office/powerpoint/2010/main" val="246027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let’s talk about what Microsoft Teams is and some of the things you might want to use teams for: </a:t>
            </a:r>
          </a:p>
          <a:p>
            <a:pPr marL="0" marR="0" lvl="0" indent="0" algn="l" defTabSz="914314" rtl="0" eaLnBrk="1" fontAlgn="auto" latinLnBrk="0" hangingPunct="1">
              <a:lnSpc>
                <a:spcPct val="100000"/>
              </a:lnSpc>
              <a:spcBef>
                <a:spcPts val="0"/>
              </a:spcBef>
              <a:spcAft>
                <a:spcPts val="1176"/>
              </a:spcAft>
              <a:buClrTx/>
              <a:buSzTx/>
              <a:buFontTx/>
              <a:buNone/>
              <a:tabLst/>
              <a:defRPr/>
            </a:pPr>
            <a:r>
              <a:rPr kumimoji="0" lang="en-US" sz="12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rPr>
              <a:t>Create collaborative classrooms </a:t>
            </a:r>
            <a:r>
              <a:rPr kumimoji="0" lang="en-US" sz="1200" b="0" i="0" u="none" strike="noStrike" kern="1200" cap="none" spc="0" normalizeH="0" baseline="0" noProof="0">
                <a:ln>
                  <a:noFill/>
                </a:ln>
                <a:solidFill>
                  <a:srgbClr val="333333"/>
                </a:solidFill>
                <a:effectLst/>
                <a:uLnTx/>
                <a:uFillTx/>
                <a:latin typeface="Segoe UI"/>
                <a:ea typeface="+mn-ea"/>
                <a:cs typeface="+mn-cs"/>
              </a:rPr>
              <a:t>that save faculty time and better engage students in modern learning</a:t>
            </a:r>
            <a:endPar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314" rtl="0" eaLnBrk="1" fontAlgn="auto" latinLnBrk="0" hangingPunct="1">
              <a:lnSpc>
                <a:spcPct val="100000"/>
              </a:lnSpc>
              <a:spcBef>
                <a:spcPts val="0"/>
              </a:spcBef>
              <a:spcAft>
                <a:spcPts val="1176"/>
              </a:spcAft>
              <a:buClrTx/>
              <a:buSzTx/>
              <a:buFontTx/>
              <a:buNone/>
              <a:tabLst/>
              <a:defRPr/>
            </a:pPr>
            <a:r>
              <a:rPr kumimoji="0" lang="en-US" sz="12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rPr>
              <a:t>Connect educators in professional learning communities </a:t>
            </a:r>
            <a:r>
              <a:rPr kumimoji="0" lang="en-US" sz="1200" b="0" i="0" u="none" strike="noStrike" kern="1200" cap="none" spc="0" normalizeH="0" baseline="0" noProof="0">
                <a:ln>
                  <a:noFill/>
                </a:ln>
                <a:solidFill>
                  <a:srgbClr val="333333"/>
                </a:solidFill>
                <a:effectLst/>
                <a:uLnTx/>
                <a:uFillTx/>
                <a:latin typeface="Segoe UI"/>
                <a:ea typeface="+mn-ea"/>
                <a:cs typeface="+mn-cs"/>
              </a:rPr>
              <a:t>to improve teaching skills with built-in PLC Notebooks</a:t>
            </a:r>
            <a:endPar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314" rtl="0" eaLnBrk="1" fontAlgn="auto" latinLnBrk="0" hangingPunct="1">
              <a:lnSpc>
                <a:spcPct val="100000"/>
              </a:lnSpc>
              <a:spcBef>
                <a:spcPts val="0"/>
              </a:spcBef>
              <a:spcAft>
                <a:spcPts val="1176"/>
              </a:spcAft>
              <a:buClrTx/>
              <a:buSzTx/>
              <a:buFontTx/>
              <a:buNone/>
              <a:tabLst/>
              <a:defRPr/>
            </a:pPr>
            <a:r>
              <a:rPr kumimoji="0" lang="en-US" sz="12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rPr>
              <a:t>Streamline staff communication </a:t>
            </a:r>
            <a:r>
              <a:rPr kumimoji="0" lang="en-US" sz="1200" b="0" i="0" u="none" strike="noStrike" kern="1200" cap="none" spc="0" normalizeH="0" baseline="0" noProof="0">
                <a:ln>
                  <a:noFill/>
                </a:ln>
                <a:solidFill>
                  <a:srgbClr val="333333"/>
                </a:solidFill>
                <a:effectLst/>
                <a:uLnTx/>
                <a:uFillTx/>
                <a:latin typeface="Segoe UI"/>
                <a:ea typeface="+mn-ea"/>
                <a:cs typeface="+mn-cs"/>
              </a:rPr>
              <a:t>on school-wide initiatives using custom Staff Notebooks in Teams</a:t>
            </a:r>
            <a:endPar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314" rtl="0" eaLnBrk="1" fontAlgn="auto" latinLnBrk="0" hangingPunct="1">
              <a:lnSpc>
                <a:spcPct val="100000"/>
              </a:lnSpc>
              <a:spcBef>
                <a:spcPts val="0"/>
              </a:spcBef>
              <a:spcAft>
                <a:spcPts val="1176"/>
              </a:spcAft>
              <a:buClrTx/>
              <a:buSzTx/>
              <a:buFontTx/>
              <a:buNone/>
              <a:tabLst/>
              <a:defRPr/>
            </a:pPr>
            <a:r>
              <a:rPr kumimoji="0" lang="en-US" sz="1200" b="0" i="0" u="none" strike="noStrike" kern="1200" cap="none" spc="0" normalizeH="0" baseline="0" noProof="0">
                <a:ln>
                  <a:noFill/>
                </a:ln>
                <a:solidFill>
                  <a:srgbClr val="282828"/>
                </a:solidFill>
                <a:effectLst/>
                <a:uLnTx/>
                <a:uFillTx/>
                <a:latin typeface="Segoe UI Semibold" panose="020B0702040204020203" pitchFamily="34" charset="0"/>
                <a:ea typeface="+mn-ea"/>
                <a:cs typeface="Segoe UI Semibold" panose="020B0702040204020203" pitchFamily="34" charset="0"/>
              </a:rPr>
              <a:t>Come together in a team </a:t>
            </a:r>
            <a:r>
              <a:rPr kumimoji="0" lang="en-US" sz="1200" b="0" i="0" u="none" strike="noStrike" kern="1200" cap="none" spc="0" normalizeH="0" baseline="0" noProof="0">
                <a:ln>
                  <a:noFill/>
                </a:ln>
                <a:solidFill>
                  <a:srgbClr val="333333"/>
                </a:solidFill>
                <a:effectLst/>
                <a:uLnTx/>
                <a:uFillTx/>
                <a:latin typeface="Segoe UI"/>
                <a:ea typeface="+mn-ea"/>
                <a:cs typeface="+mn-cs"/>
              </a:rPr>
              <a:t>for any team or project, like student groups or planning events</a:t>
            </a:r>
          </a:p>
          <a:p>
            <a:r>
              <a:rPr lang="en-US" sz="1200" kern="1200">
                <a:solidFill>
                  <a:schemeClr val="tx1"/>
                </a:solidFill>
                <a:effectLst/>
                <a:latin typeface="+mn-lt"/>
                <a:ea typeface="+mn-ea"/>
                <a:cs typeface="+mn-cs"/>
              </a:rPr>
              <a:t>Teams has everything you’ll ever need to connect from anywhere.</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87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r>
              <a:rPr lang="en-US" b="1"/>
              <a:t>Conversation</a:t>
            </a:r>
            <a:r>
              <a:rPr lang="en-US"/>
              <a:t> subtab:  Chats occurring here are persistent, meaning they are always there and just keep going.  They can be referred to and won’t disappear just because you close the Teams program.</a:t>
            </a:r>
          </a:p>
          <a:p>
            <a:endParaRPr lang="en-US"/>
          </a:p>
          <a:p>
            <a:pPr marL="171450" indent="-171450">
              <a:buFont typeface="Arial" panose="020B0604020202020204" pitchFamily="34" charset="0"/>
              <a:buChar char="•"/>
            </a:pPr>
            <a:r>
              <a:rPr lang="en-US"/>
              <a:t>Chat menu conversations are between you and your contact, plus anyone else you may have added to the chat.  </a:t>
            </a:r>
          </a:p>
          <a:p>
            <a:pPr marL="171450" indent="-171450">
              <a:buFont typeface="Arial" panose="020B0604020202020204" pitchFamily="34" charset="0"/>
              <a:buChar char="•"/>
            </a:pPr>
            <a:r>
              <a:rPr lang="en-US"/>
              <a:t>These are appropriate for random conversations, not relating to a team or a channel.  </a:t>
            </a:r>
          </a:p>
          <a:p>
            <a:pPr marL="171450" indent="-171450">
              <a:buFont typeface="Arial" panose="020B0604020202020204" pitchFamily="34" charset="0"/>
              <a:buChar char="•"/>
            </a:pPr>
            <a:r>
              <a:rPr lang="en-US"/>
              <a:t>Conversations relating to topics within a team or channel should take place within that space so they can be searched and added to the persistent chat viewable to the full team. </a:t>
            </a:r>
          </a:p>
          <a:p>
            <a:pPr marL="171450" indent="-171450">
              <a:buFont typeface="Arial" panose="020B0604020202020204" pitchFamily="34" charset="0"/>
              <a:buChar char="•"/>
            </a:pPr>
            <a:endParaRPr lang="en-US"/>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2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74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13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FAVORITE:  Allows you to make a team a favorite, which will ensure it shows at or near the top of your Teams menu.  You can also remove the favorite selection here.</a:t>
            </a:r>
          </a:p>
          <a:p>
            <a:endParaRPr lang="en-US"/>
          </a:p>
          <a:p>
            <a:r>
              <a:rPr lang="en-US"/>
              <a:t>MANAGE TEAM:  If you are the team owner, this allows you to do things such as:</a:t>
            </a:r>
          </a:p>
          <a:p>
            <a:pPr lvl="3"/>
            <a:r>
              <a:rPr lang="en-US" sz="1200" b="0" i="0" kern="1200">
                <a:solidFill>
                  <a:schemeClr val="tx1"/>
                </a:solidFill>
                <a:effectLst/>
                <a:latin typeface="+mn-lt"/>
                <a:ea typeface="+mn-ea"/>
                <a:cs typeface="+mn-cs"/>
              </a:rPr>
              <a:t>Change the team picture.</a:t>
            </a:r>
          </a:p>
          <a:p>
            <a:pPr lvl="3"/>
            <a:r>
              <a:rPr lang="en-US" sz="1200" b="0" i="0" kern="1200">
                <a:solidFill>
                  <a:schemeClr val="tx1"/>
                </a:solidFill>
                <a:effectLst/>
                <a:latin typeface="+mn-lt"/>
                <a:ea typeface="+mn-ea"/>
                <a:cs typeface="+mn-cs"/>
              </a:rPr>
              <a:t>Set member permissions (like allowing them to create, update, or delete channels and tabs).</a:t>
            </a:r>
          </a:p>
          <a:p>
            <a:pPr lvl="3"/>
            <a:r>
              <a:rPr lang="en-US" sz="1200" b="0" i="0" kern="1200">
                <a:solidFill>
                  <a:schemeClr val="tx1"/>
                </a:solidFill>
                <a:effectLst/>
                <a:latin typeface="+mn-lt"/>
                <a:ea typeface="+mn-ea"/>
                <a:cs typeface="+mn-cs"/>
              </a:rPr>
              <a:t>Enable @team or @[team name] mentions in a channel.</a:t>
            </a:r>
          </a:p>
          <a:p>
            <a:pPr lvl="3"/>
            <a:r>
              <a:rPr lang="en-US" sz="1200" b="0" i="0" kern="1200">
                <a:solidFill>
                  <a:schemeClr val="tx1"/>
                </a:solidFill>
                <a:effectLst/>
                <a:latin typeface="+mn-lt"/>
                <a:ea typeface="+mn-ea"/>
                <a:cs typeface="+mn-cs"/>
              </a:rPr>
              <a:t>Set permissions for guests.</a:t>
            </a:r>
          </a:p>
          <a:p>
            <a:pPr lvl="3"/>
            <a:r>
              <a:rPr lang="en-US" sz="1200" b="0" i="0" kern="1200">
                <a:solidFill>
                  <a:schemeClr val="tx1"/>
                </a:solidFill>
                <a:effectLst/>
                <a:latin typeface="+mn-lt"/>
                <a:ea typeface="+mn-ea"/>
                <a:cs typeface="+mn-cs"/>
              </a:rPr>
              <a:t>Enable team members to send GIFs, emoji, and stickers.</a:t>
            </a:r>
          </a:p>
          <a:p>
            <a:pPr lvl="3"/>
            <a:r>
              <a:rPr lang="en-US" sz="1200" b="0" i="0" kern="1200">
                <a:solidFill>
                  <a:schemeClr val="tx1"/>
                </a:solidFill>
                <a:effectLst/>
                <a:latin typeface="+mn-lt"/>
                <a:ea typeface="+mn-ea"/>
                <a:cs typeface="+mn-cs"/>
              </a:rPr>
              <a:t>Renew the team.</a:t>
            </a:r>
          </a:p>
          <a:p>
            <a:endParaRPr lang="en-US"/>
          </a:p>
          <a:p>
            <a:r>
              <a:rPr lang="en-US"/>
              <a:t>ADD CHANNEL: Allows the team owner to add a new channel.</a:t>
            </a:r>
          </a:p>
          <a:p>
            <a:endParaRPr lang="en-US"/>
          </a:p>
          <a:p>
            <a:r>
              <a:rPr lang="en-US"/>
              <a:t>LEAVE THE TEAM: Allows you to leave the team, which means you will also be leaving all associated channels.  You can leave a team on your own, but only an admin can remove you from an organization.</a:t>
            </a:r>
          </a:p>
          <a:p>
            <a:endParaRPr lang="en-US"/>
          </a:p>
          <a:p>
            <a:r>
              <a:rPr lang="en-US"/>
              <a:t>GET LINK TO TEAM: Generates a link that can be sent to another individual for them to join the team.  They would simply copy and paste the link into a browser and follow the prompts.</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7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Other Common Tab Additions:</a:t>
            </a:r>
          </a:p>
          <a:p>
            <a:endParaRPr lang="en-US" sz="1200" b="1">
              <a:latin typeface="Arial" panose="020B0604020202020204" pitchFamily="34" charset="0"/>
              <a:cs typeface="Arial" panose="020B0604020202020204" pitchFamily="34" charset="0"/>
            </a:endParaRPr>
          </a:p>
          <a:p>
            <a:pPr marL="0" indent="0">
              <a:buNone/>
            </a:pPr>
            <a:r>
              <a:rPr lang="en-US" sz="1200" b="1">
                <a:latin typeface="Arial" panose="020B0604020202020204" pitchFamily="34" charset="0"/>
                <a:cs typeface="Arial" panose="020B0604020202020204" pitchFamily="34" charset="0"/>
              </a:rPr>
              <a:t>BOTS / CONNECTORS </a:t>
            </a:r>
            <a:r>
              <a:rPr lang="en-US" sz="1200">
                <a:latin typeface="Arial" panose="020B0604020202020204" pitchFamily="34" charset="0"/>
                <a:cs typeface="Arial" panose="020B0604020202020204" pitchFamily="34" charset="0"/>
              </a:rPr>
              <a:t>– Create these tabs to have notifications and content from 3</a:t>
            </a:r>
            <a:r>
              <a:rPr lang="en-US" sz="1200" baseline="30000">
                <a:latin typeface="Arial" panose="020B0604020202020204" pitchFamily="34" charset="0"/>
                <a:cs typeface="Arial" panose="020B0604020202020204" pitchFamily="34" charset="0"/>
              </a:rPr>
              <a:t>rd</a:t>
            </a:r>
            <a:r>
              <a:rPr lang="en-US" sz="1200">
                <a:latin typeface="Arial" panose="020B0604020202020204" pitchFamily="34" charset="0"/>
                <a:cs typeface="Arial" panose="020B0604020202020204" pitchFamily="34" charset="0"/>
              </a:rPr>
              <a:t> party apps and news feeds dropped into a channel where the whole team can view it.</a:t>
            </a:r>
          </a:p>
          <a:p>
            <a:pPr marL="0" indent="0">
              <a:buNone/>
            </a:pPr>
            <a:endParaRPr lang="en-US" sz="1200" b="1">
              <a:latin typeface="Arial" panose="020B0604020202020204" pitchFamily="34" charset="0"/>
              <a:cs typeface="Arial" panose="020B0604020202020204" pitchFamily="34" charset="0"/>
            </a:endParaRPr>
          </a:p>
          <a:p>
            <a:pPr marL="0" indent="0">
              <a:buNone/>
            </a:pPr>
            <a:r>
              <a:rPr lang="en-US" sz="1200" b="1">
                <a:latin typeface="Arial" panose="020B0604020202020204" pitchFamily="34" charset="0"/>
                <a:cs typeface="Arial" panose="020B0604020202020204" pitchFamily="34" charset="0"/>
              </a:rPr>
              <a:t>MICROSOFT PROGRAMS </a:t>
            </a:r>
            <a:r>
              <a:rPr lang="en-US" sz="1200">
                <a:latin typeface="Arial" panose="020B0604020202020204" pitchFamily="34" charset="0"/>
                <a:cs typeface="Arial" panose="020B0604020202020204" pitchFamily="34" charset="0"/>
              </a:rPr>
              <a:t>– Add quick access to other Microsoft programs like Planner for assigning and tracking tasks for a project, Power BI for project management resources, PowerPoint to keep presentations handy, and more.  We’ll see how to add a Planner on the next slides.</a:t>
            </a:r>
          </a:p>
          <a:p>
            <a:pPr marL="0" indent="0">
              <a:buNone/>
            </a:pPr>
            <a:endParaRPr lang="en-US" sz="1200" b="1">
              <a:latin typeface="Arial" panose="020B0604020202020204" pitchFamily="34" charset="0"/>
              <a:cs typeface="Arial" panose="020B0604020202020204" pitchFamily="34" charset="0"/>
            </a:endParaRPr>
          </a:p>
          <a:p>
            <a:pPr marL="0" indent="0">
              <a:buNone/>
            </a:pPr>
            <a:r>
              <a:rPr lang="en-US" sz="1200" b="1">
                <a:latin typeface="Arial" panose="020B0604020202020204" pitchFamily="34" charset="0"/>
                <a:cs typeface="Arial" panose="020B0604020202020204" pitchFamily="34" charset="0"/>
              </a:rPr>
              <a:t>LINKS TO OUTSIDE RESOURCES</a:t>
            </a:r>
            <a:r>
              <a:rPr lang="en-US" sz="1200">
                <a:latin typeface="Arial" panose="020B0604020202020204" pitchFamily="34" charset="0"/>
                <a:cs typeface="Arial" panose="020B0604020202020204" pitchFamily="34" charset="0"/>
              </a:rPr>
              <a:t>– Link to outside websites containing frequently accessed resources.</a:t>
            </a:r>
            <a:endParaRPr lang="en-US" sz="1200" b="1">
              <a:latin typeface="Arial" panose="020B0604020202020204" pitchFamily="34" charset="0"/>
              <a:cs typeface="Arial" panose="020B0604020202020204" pitchFamily="34" charset="0"/>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40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42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93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968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3C827-7AB4-4739-87F8-305F399345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97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know a little more about what Teams can be used for, let’s shift gears to better understand the structure of Teams. </a:t>
            </a:r>
          </a:p>
          <a:p>
            <a:r>
              <a:rPr lang="en-US"/>
              <a:t>A Team is created to bring individuals together in a single space for collaboration. </a:t>
            </a:r>
          </a:p>
          <a:p>
            <a:r>
              <a:rPr lang="en-US"/>
              <a:t>Within a Team you can create Channels – the channel is a space within a Team that allows you to build sections or workstreams – we’ll talk more about examples and use cases later, but know this is a way to separate/section out the Team if needed. </a:t>
            </a:r>
          </a:p>
          <a:p>
            <a:r>
              <a:rPr lang="en-US"/>
              <a:t>Within every channel you have conversations, files, notes, tabs and connectors. </a:t>
            </a:r>
          </a:p>
          <a:p>
            <a:r>
              <a:rPr lang="en-US"/>
              <a:t>Conversations – this is the space where you can communicate with the channel or team, provide updates, reply, </a:t>
            </a:r>
            <a:r>
              <a:rPr lang="en-US" err="1"/>
              <a:t>etc</a:t>
            </a:r>
            <a:endParaRPr lang="en-US"/>
          </a:p>
          <a:p>
            <a:r>
              <a:rPr lang="en-US"/>
              <a:t>Files – this is where you can store any files you have associated with that channel</a:t>
            </a:r>
          </a:p>
          <a:p>
            <a:r>
              <a:rPr lang="en-US"/>
              <a:t>Notes- this is where you can house notes regarding the channel</a:t>
            </a:r>
          </a:p>
          <a:p>
            <a:r>
              <a:rPr lang="en-US"/>
              <a:t>Tabs- tabs allow you to basically bookmark certain apps, files, or integrations to make them easily accessible</a:t>
            </a:r>
          </a:p>
          <a:p>
            <a:r>
              <a:rPr lang="en-US"/>
              <a:t>Connectors- connectors allow you to connect third party and native integrations – bringing things like MS Forms, MS Planner, blackboard, </a:t>
            </a:r>
            <a:r>
              <a:rPr lang="en-US" err="1"/>
              <a:t>etc</a:t>
            </a:r>
            <a:r>
              <a:rPr lang="en-US"/>
              <a:t> to keep all work related to that channel in a single location.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1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Microsoft Teams provides a seamless collaboration and communication experience that is accessible regardless of the type of device and browser being used. </a:t>
            </a:r>
            <a:endParaRPr lang="en-US"/>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2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creating a Team for the first time there are four types of Microsoft Teams templates that are preconfigured and can be used to get you started: a Class, PLC, Staff and Other.</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Many of you who are leveraging MS Teams for the classroom, may have the necessary Team structure and information (including student rosters) imported by the IT team.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57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So now that we’ve talked about a few ways you can use Teams, I want to show you what it looks like;</a:t>
            </a:r>
          </a:p>
          <a:p>
            <a:r>
              <a:rPr lang="en-US" sz="1200" b="0" i="0" kern="1200">
                <a:solidFill>
                  <a:schemeClr val="tx1"/>
                </a:solidFill>
                <a:effectLst/>
                <a:latin typeface="+mn-lt"/>
                <a:ea typeface="+mn-ea"/>
                <a:cs typeface="+mn-cs"/>
              </a:rPr>
              <a:t>Once you log in for the first time, you’re going to see this layout…</a:t>
            </a:r>
          </a:p>
          <a:p>
            <a:r>
              <a:rPr lang="en-US" sz="1200" b="0" i="0" kern="1200">
                <a:solidFill>
                  <a:schemeClr val="tx1"/>
                </a:solidFill>
                <a:effectLst/>
                <a:latin typeface="+mn-lt"/>
                <a:ea typeface="+mn-ea"/>
                <a:cs typeface="+mn-cs"/>
              </a:rPr>
              <a:t>If you look at the top left of your screen, you’ll see the familiar waffle icon where you can launch your favorite office apps like word, excel, and </a:t>
            </a:r>
            <a:r>
              <a:rPr lang="en-US" sz="1200" b="0" i="0" kern="1200" err="1">
                <a:solidFill>
                  <a:schemeClr val="tx1"/>
                </a:solidFill>
                <a:effectLst/>
                <a:latin typeface="+mn-lt"/>
                <a:ea typeface="+mn-ea"/>
                <a:cs typeface="+mn-cs"/>
              </a:rPr>
              <a:t>powerpoint</a:t>
            </a:r>
            <a:r>
              <a:rPr lang="en-US"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Next, I want to call your attention to the left vertical menu. We call this the Navigation bar, with each of the icons representing different apps.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Let’s start with the activity app, where you will be notified when someone @mentions you in a conversation, replies to existing conversations, and other important alerts. – This is where you will start your day, get updates from overnight and what you need to follow up on.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chat app will keep all of your group and personal chats organized, initiate voice and video calls, and search for classmates or teachers you want to chat with.</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teams app houses all of the existing teams you belong to, this is where you can create new teams if your institution allows this, and another place where you can view any @mentions for a specific team.</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calendar app allows you to schedule meetings, study sessions, and events. You can join meetings and organize your day right inside this app.</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calls app may be disabled and may not appear in your Teams client, but for those that have the calls app, this is where you will make calls, access a dial pad and access voicemail</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Files app allows you to view files, downloads and connect cloud storage like </a:t>
            </a:r>
            <a:r>
              <a:rPr lang="en-US" sz="1200" b="0" i="0" kern="1200" err="1">
                <a:solidFill>
                  <a:schemeClr val="tx1"/>
                </a:solidFill>
                <a:effectLst/>
                <a:latin typeface="+mn-lt"/>
                <a:ea typeface="+mn-ea"/>
                <a:cs typeface="+mn-cs"/>
              </a:rPr>
              <a:t>onedrive</a:t>
            </a:r>
            <a:r>
              <a:rPr lang="en-US" sz="1200" b="0" i="0" kern="1200">
                <a:solidFill>
                  <a:schemeClr val="tx1"/>
                </a:solidFill>
                <a:effectLst/>
                <a:latin typeface="+mn-lt"/>
                <a:ea typeface="+mn-ea"/>
                <a:cs typeface="+mn-cs"/>
              </a:rPr>
              <a:t> or </a:t>
            </a:r>
            <a:r>
              <a:rPr lang="en-US" sz="1200" b="0" i="0" kern="1200" err="1">
                <a:solidFill>
                  <a:schemeClr val="tx1"/>
                </a:solidFill>
                <a:effectLst/>
                <a:latin typeface="+mn-lt"/>
                <a:ea typeface="+mn-ea"/>
                <a:cs typeface="+mn-cs"/>
              </a:rPr>
              <a:t>dropbox</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And the assignments app will allow you to view, access, and respond to all of your assignments from one convenient place</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60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activity app on the navigation tab allows you to see all activity that impacts you. </a:t>
            </a:r>
          </a:p>
          <a:p>
            <a:r>
              <a:rPr lang="en-US"/>
              <a:t>You can see unread messages, @mentions, replies to your messages or conversations, updates on things you are following, you’ll also see likes on your comments, posts, etc. </a:t>
            </a:r>
          </a:p>
          <a:p>
            <a:r>
              <a:rPr lang="en-US"/>
              <a:t>If you happen to miss a call or have a new voice message then you can view/listen to it here. </a:t>
            </a:r>
          </a:p>
          <a:p>
            <a:endParaRPr lang="en-US"/>
          </a:p>
          <a:p>
            <a:r>
              <a:rPr lang="en-US"/>
              <a:t>The filter button will allow you to pick and choose what you see – if you only want to see missed calls, simply filter and view.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84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4F4E56"/>
                </a:solidFill>
                <a:latin typeface="Lato" panose="020F0502020204030203" pitchFamily="34" charset="0"/>
              </a:rPr>
              <a:t>Update your status between any of those listed above.  Teams automatically updates your status to Away after 5 minutes of idle time</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0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64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@mentioning an individual person to gain their attention, you can also @mention an entire Team or Channel so that all members of those groups will receive a notification that new content has been posted and they should review.</a:t>
            </a:r>
          </a:p>
          <a:p>
            <a:endParaRPr lang="en-US"/>
          </a:p>
          <a:p>
            <a:r>
              <a:rPr lang="en-US"/>
              <a:t>Team owners need to turn this option on using the Manage Meetings option on the teams maintenance menu we will see in a few slides.</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0F660-1E74-4D36-BD2B-CFEC34264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38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D543-EF28-45B9-9080-32B2E37D0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3E92D-9DEC-4BAB-9597-3BF89DA7D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DD9161-F478-4409-973A-B9CC6CEBF950}"/>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5" name="Footer Placeholder 4">
            <a:extLst>
              <a:ext uri="{FF2B5EF4-FFF2-40B4-BE49-F238E27FC236}">
                <a16:creationId xmlns:a16="http://schemas.microsoft.com/office/drawing/2014/main" id="{A118DC0A-4ADC-4087-BA18-BB34D6DE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933BA-B6A0-45B3-8EDC-3FF88B391052}"/>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287023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DCB3-4D23-41B9-BC33-E0EC20F30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F0844-DA9F-4365-A1DA-D62ED8AAD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B0A51-1203-4DB9-8095-1B8B7BC4F75E}"/>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5" name="Footer Placeholder 4">
            <a:extLst>
              <a:ext uri="{FF2B5EF4-FFF2-40B4-BE49-F238E27FC236}">
                <a16:creationId xmlns:a16="http://schemas.microsoft.com/office/drawing/2014/main" id="{1C1A34E1-6564-456F-93C6-91DF15771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68478-E555-41BB-B1FF-DFACF4B66A65}"/>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83524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C0788-21A4-4B5E-8972-BD2C013B85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289FE-D733-4A20-BD7C-9263E1989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2C2D3-A5D8-4D05-B391-59EBBB860F6D}"/>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5" name="Footer Placeholder 4">
            <a:extLst>
              <a:ext uri="{FF2B5EF4-FFF2-40B4-BE49-F238E27FC236}">
                <a16:creationId xmlns:a16="http://schemas.microsoft.com/office/drawing/2014/main" id="{7FE9D4AB-3791-45FC-B789-F23878F3E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58FB7-EE8E-4BB8-A944-11FA5C76A0CB}"/>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31258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CF0C-E06D-48A9-804B-09FD2F83B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37B4F-706C-4583-8BCC-4452F82B4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BA6BB-3CC3-48D0-9E02-AFADA2E2F3BE}"/>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5" name="Footer Placeholder 4">
            <a:extLst>
              <a:ext uri="{FF2B5EF4-FFF2-40B4-BE49-F238E27FC236}">
                <a16:creationId xmlns:a16="http://schemas.microsoft.com/office/drawing/2014/main" id="{C42C269D-0835-4606-9CB4-33C1560ED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AF2DC-C276-446B-9DB2-2F958C63E560}"/>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248632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92D7-DBC1-4771-83C6-C4A594BA28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B990A-32FB-46E4-A0E8-2A6E00678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17EB98-A8C6-400C-92CB-86E29F60292D}"/>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5" name="Footer Placeholder 4">
            <a:extLst>
              <a:ext uri="{FF2B5EF4-FFF2-40B4-BE49-F238E27FC236}">
                <a16:creationId xmlns:a16="http://schemas.microsoft.com/office/drawing/2014/main" id="{09FA0B74-30B3-4B77-A883-DA1B84CA1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22D29-71BD-4415-ACE9-05D52F53F414}"/>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105460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8738-17A3-4A71-A6B3-659917988C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C41DF-628C-4460-9051-A1F1B0E6B1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34B1E-21FC-4F01-A7A6-FB36761A32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07842E-19A2-4ACB-A5F1-15AE26E23D41}"/>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6" name="Footer Placeholder 5">
            <a:extLst>
              <a:ext uri="{FF2B5EF4-FFF2-40B4-BE49-F238E27FC236}">
                <a16:creationId xmlns:a16="http://schemas.microsoft.com/office/drawing/2014/main" id="{6A5A2956-5D9D-4574-AD56-12FE5074E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CB207-CD60-4C5A-B0F0-05DECFC1D170}"/>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247400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77BC-7832-4817-84DD-707BF4971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DB7274-D5D3-45B1-BEF3-009315ACE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0E810-A6E5-44BC-9C1A-7AE81A3ED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460C8E-A5A4-40E2-B0DD-31034022A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B222F-C666-4995-9727-78562B948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532683-64AD-45D8-8DDD-7E1789E117FF}"/>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8" name="Footer Placeholder 7">
            <a:extLst>
              <a:ext uri="{FF2B5EF4-FFF2-40B4-BE49-F238E27FC236}">
                <a16:creationId xmlns:a16="http://schemas.microsoft.com/office/drawing/2014/main" id="{8C5A146B-3CBD-4DC1-A218-F8A3B8A4A9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C4D55F-7027-4F05-B0FF-48F2E0BC7063}"/>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402714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AF7C-FC03-455E-9921-575E8890D0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BB78B3-B64C-433C-90B8-C1549B844124}"/>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4" name="Footer Placeholder 3">
            <a:extLst>
              <a:ext uri="{FF2B5EF4-FFF2-40B4-BE49-F238E27FC236}">
                <a16:creationId xmlns:a16="http://schemas.microsoft.com/office/drawing/2014/main" id="{B75EDD43-FBEF-46E8-9BF7-0F59487EDA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863BB-62A1-45D4-99A5-9F47C0D3083E}"/>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11876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FFB0D-084F-4C60-A4FD-5ED1DC506E2D}"/>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3" name="Footer Placeholder 2">
            <a:extLst>
              <a:ext uri="{FF2B5EF4-FFF2-40B4-BE49-F238E27FC236}">
                <a16:creationId xmlns:a16="http://schemas.microsoft.com/office/drawing/2014/main" id="{E0BBE021-4AA1-45E1-86B6-6C118D0986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24B22-B376-4A5D-A1FA-A66E343A9CB2}"/>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99608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8602-2A00-43DD-B451-1E286E568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5F215-A7E9-4CEF-AD5B-5512BDBDF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FDBCDB-3820-472B-B06E-2131D7E31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9D7F8-EDD4-4372-9B80-BDF7AF44BC2B}"/>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6" name="Footer Placeholder 5">
            <a:extLst>
              <a:ext uri="{FF2B5EF4-FFF2-40B4-BE49-F238E27FC236}">
                <a16:creationId xmlns:a16="http://schemas.microsoft.com/office/drawing/2014/main" id="{49A18523-440B-47BA-B7B4-4769692ED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ADE4A-5A6C-4B10-8D50-A38F22CF02C5}"/>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261897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4FAE-9C4A-4EDA-A2E4-F94212A17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5CF58-E1B6-420B-9A9A-0EF400CD7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C55EA-005E-41FB-9B5D-9495E2F4F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51003-7B08-44EA-A9D3-4FE9139D8ADF}"/>
              </a:ext>
            </a:extLst>
          </p:cNvPr>
          <p:cNvSpPr>
            <a:spLocks noGrp="1"/>
          </p:cNvSpPr>
          <p:nvPr>
            <p:ph type="dt" sz="half" idx="10"/>
          </p:nvPr>
        </p:nvSpPr>
        <p:spPr/>
        <p:txBody>
          <a:bodyPr/>
          <a:lstStyle/>
          <a:p>
            <a:fld id="{277ADBF2-D80D-407C-A462-23A6C0AB3F57}" type="datetimeFigureOut">
              <a:rPr lang="en-US" smtClean="0"/>
              <a:t>5/12/2020</a:t>
            </a:fld>
            <a:endParaRPr lang="en-US"/>
          </a:p>
        </p:txBody>
      </p:sp>
      <p:sp>
        <p:nvSpPr>
          <p:cNvPr id="6" name="Footer Placeholder 5">
            <a:extLst>
              <a:ext uri="{FF2B5EF4-FFF2-40B4-BE49-F238E27FC236}">
                <a16:creationId xmlns:a16="http://schemas.microsoft.com/office/drawing/2014/main" id="{CE5A4D09-A8A3-4028-A926-9DE9B9BDB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122BF-9701-4044-88C7-E1EF6F8E830D}"/>
              </a:ext>
            </a:extLst>
          </p:cNvPr>
          <p:cNvSpPr>
            <a:spLocks noGrp="1"/>
          </p:cNvSpPr>
          <p:nvPr>
            <p:ph type="sldNum" sz="quarter" idx="12"/>
          </p:nvPr>
        </p:nvSpPr>
        <p:spPr/>
        <p:txBody>
          <a:bodyPr/>
          <a:lstStyle/>
          <a:p>
            <a:fld id="{C1E7C337-5D14-461A-B372-C125FC3C7D4C}" type="slidenum">
              <a:rPr lang="en-US" smtClean="0"/>
              <a:t>‹#›</a:t>
            </a:fld>
            <a:endParaRPr lang="en-US"/>
          </a:p>
        </p:txBody>
      </p:sp>
    </p:spTree>
    <p:extLst>
      <p:ext uri="{BB962C8B-B14F-4D97-AF65-F5344CB8AC3E}">
        <p14:creationId xmlns:p14="http://schemas.microsoft.com/office/powerpoint/2010/main" val="12346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287A4-B688-4D3A-9656-B233CB8C2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CB147-548F-4498-A536-3E5E01498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9EC7C-FFAD-4BB1-9A30-A45BB34BD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DBF2-D80D-407C-A462-23A6C0AB3F57}" type="datetimeFigureOut">
              <a:rPr lang="en-US" smtClean="0"/>
              <a:t>5/12/2020</a:t>
            </a:fld>
            <a:endParaRPr lang="en-US"/>
          </a:p>
        </p:txBody>
      </p:sp>
      <p:sp>
        <p:nvSpPr>
          <p:cNvPr id="5" name="Footer Placeholder 4">
            <a:extLst>
              <a:ext uri="{FF2B5EF4-FFF2-40B4-BE49-F238E27FC236}">
                <a16:creationId xmlns:a16="http://schemas.microsoft.com/office/drawing/2014/main" id="{C8121A77-F92C-4DFC-B0AC-C2A1E3BCE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DCC41-9D20-4414-AE50-A69DBA743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7C337-5D14-461A-B372-C125FC3C7D4C}" type="slidenum">
              <a:rPr lang="en-US" smtClean="0"/>
              <a:t>‹#›</a:t>
            </a:fld>
            <a:endParaRPr lang="en-US"/>
          </a:p>
        </p:txBody>
      </p:sp>
    </p:spTree>
    <p:extLst>
      <p:ext uri="{BB962C8B-B14F-4D97-AF65-F5344CB8AC3E}">
        <p14:creationId xmlns:p14="http://schemas.microsoft.com/office/powerpoint/2010/main" val="146285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32.svg"/><Relationship Id="rId1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147DE8-1228-41D9-8D4D-D58E2A5F1DB1}"/>
              </a:ext>
            </a:extLst>
          </p:cNvPr>
          <p:cNvSpPr/>
          <p:nvPr/>
        </p:nvSpPr>
        <p:spPr>
          <a:xfrm>
            <a:off x="1524000" y="2096872"/>
            <a:ext cx="9144000" cy="1995928"/>
          </a:xfrm>
          <a:prstGeom prst="rect">
            <a:avLst/>
          </a:prstGeom>
          <a:solidFill>
            <a:srgbClr val="5558AF"/>
          </a:solidFill>
          <a:ln>
            <a:solidFill>
              <a:srgbClr val="555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C51F9E9E-6E2B-4DA4-9AB8-142BA6F8B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105" y="1700671"/>
            <a:ext cx="4007224" cy="2816907"/>
          </a:xfrm>
          <a:prstGeom prst="rect">
            <a:avLst/>
          </a:prstGeom>
          <a:ln w="19050">
            <a:solidFill>
              <a:srgbClr val="5558AF"/>
            </a:solidFill>
          </a:ln>
          <a:effectLst/>
        </p:spPr>
      </p:pic>
      <p:pic>
        <p:nvPicPr>
          <p:cNvPr id="7" name="Picture 6">
            <a:extLst>
              <a:ext uri="{FF2B5EF4-FFF2-40B4-BE49-F238E27FC236}">
                <a16:creationId xmlns:a16="http://schemas.microsoft.com/office/drawing/2014/main" id="{42F7D9AB-271E-4BD0-A3FE-49E25DEA6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27" y="2224389"/>
            <a:ext cx="4637409" cy="1352578"/>
          </a:xfrm>
          <a:prstGeom prst="rect">
            <a:avLst/>
          </a:prstGeom>
        </p:spPr>
      </p:pic>
      <p:sp>
        <p:nvSpPr>
          <p:cNvPr id="16" name="Title 1">
            <a:extLst>
              <a:ext uri="{FF2B5EF4-FFF2-40B4-BE49-F238E27FC236}">
                <a16:creationId xmlns:a16="http://schemas.microsoft.com/office/drawing/2014/main" id="{963513FB-9016-4C9D-B812-A01BA1B76352}"/>
              </a:ext>
            </a:extLst>
          </p:cNvPr>
          <p:cNvSpPr txBox="1">
            <a:spLocks/>
          </p:cNvSpPr>
          <p:nvPr/>
        </p:nvSpPr>
        <p:spPr>
          <a:xfrm>
            <a:off x="2937777" y="3125669"/>
            <a:ext cx="6515316" cy="63873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End User Training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Teams Overview</a:t>
            </a:r>
          </a:p>
        </p:txBody>
      </p:sp>
      <p:pic>
        <p:nvPicPr>
          <p:cNvPr id="2" name="Picture 1" descr="A picture containing drawing&#10;&#10;Description automatically generated">
            <a:extLst>
              <a:ext uri="{FF2B5EF4-FFF2-40B4-BE49-F238E27FC236}">
                <a16:creationId xmlns:a16="http://schemas.microsoft.com/office/drawing/2014/main" id="{28FDB499-8FF7-46EC-B736-E185B0B34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260" y="4994080"/>
            <a:ext cx="2897690" cy="1448846"/>
          </a:xfrm>
          <a:prstGeom prst="rect">
            <a:avLst/>
          </a:prstGeom>
        </p:spPr>
      </p:pic>
    </p:spTree>
    <p:extLst>
      <p:ext uri="{BB962C8B-B14F-4D97-AF65-F5344CB8AC3E}">
        <p14:creationId xmlns:p14="http://schemas.microsoft.com/office/powerpoint/2010/main" val="329039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Activity Menu</a:t>
            </a:r>
          </a:p>
        </p:txBody>
      </p:sp>
      <p:grpSp>
        <p:nvGrpSpPr>
          <p:cNvPr id="2" name="Group 1">
            <a:extLst>
              <a:ext uri="{FF2B5EF4-FFF2-40B4-BE49-F238E27FC236}">
                <a16:creationId xmlns:a16="http://schemas.microsoft.com/office/drawing/2014/main" id="{BCA611FD-E5D5-4E35-94F6-4065529B3284}"/>
              </a:ext>
            </a:extLst>
          </p:cNvPr>
          <p:cNvGrpSpPr/>
          <p:nvPr/>
        </p:nvGrpSpPr>
        <p:grpSpPr>
          <a:xfrm>
            <a:off x="2260599" y="1467935"/>
            <a:ext cx="8120887" cy="5134704"/>
            <a:chOff x="1809989" y="613162"/>
            <a:chExt cx="8570974" cy="5908801"/>
          </a:xfrm>
        </p:grpSpPr>
        <p:sp>
          <p:nvSpPr>
            <p:cNvPr id="29" name="TextBox 28">
              <a:extLst>
                <a:ext uri="{FF2B5EF4-FFF2-40B4-BE49-F238E27FC236}">
                  <a16:creationId xmlns:a16="http://schemas.microsoft.com/office/drawing/2014/main" id="{CA4CFC43-8FD0-4817-AA09-12586CED6DE2}"/>
                </a:ext>
              </a:extLst>
            </p:cNvPr>
            <p:cNvSpPr txBox="1"/>
            <p:nvPr/>
          </p:nvSpPr>
          <p:spPr>
            <a:xfrm>
              <a:off x="7903987" y="619529"/>
              <a:ext cx="2476976" cy="116955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you have replies or @mentions, you will see a red notification bubble, which will stay for 14 days or until you read the notifications.</a:t>
              </a:r>
            </a:p>
          </p:txBody>
        </p:sp>
        <p:pic>
          <p:nvPicPr>
            <p:cNvPr id="30" name="Picture 29">
              <a:extLst>
                <a:ext uri="{FF2B5EF4-FFF2-40B4-BE49-F238E27FC236}">
                  <a16:creationId xmlns:a16="http://schemas.microsoft.com/office/drawing/2014/main" id="{4E9DC1FD-CC22-499D-A34A-BE4F18D1B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409" y="766153"/>
              <a:ext cx="958850" cy="876300"/>
            </a:xfrm>
            <a:prstGeom prst="rect">
              <a:avLst/>
            </a:prstGeom>
            <a:ln>
              <a:solidFill>
                <a:schemeClr val="tx1"/>
              </a:solidFill>
            </a:ln>
          </p:spPr>
        </p:pic>
        <p:pic>
          <p:nvPicPr>
            <p:cNvPr id="31" name="Picture 30">
              <a:extLst>
                <a:ext uri="{FF2B5EF4-FFF2-40B4-BE49-F238E27FC236}">
                  <a16:creationId xmlns:a16="http://schemas.microsoft.com/office/drawing/2014/main" id="{08AFBD6B-BBE6-4095-9957-A8FF62C1F638}"/>
                </a:ext>
              </a:extLst>
            </p:cNvPr>
            <p:cNvPicPr>
              <a:picLocks noChangeAspect="1"/>
            </p:cNvPicPr>
            <p:nvPr/>
          </p:nvPicPr>
          <p:blipFill>
            <a:blip r:embed="rId4"/>
            <a:stretch>
              <a:fillRect/>
            </a:stretch>
          </p:blipFill>
          <p:spPr>
            <a:xfrm>
              <a:off x="1809989" y="613162"/>
              <a:ext cx="4045158" cy="2857647"/>
            </a:xfrm>
            <a:prstGeom prst="rect">
              <a:avLst/>
            </a:prstGeom>
            <a:ln w="12700">
              <a:solidFill>
                <a:schemeClr val="tx1"/>
              </a:solidFill>
            </a:ln>
          </p:spPr>
        </p:pic>
        <p:cxnSp>
          <p:nvCxnSpPr>
            <p:cNvPr id="32" name="Straight Connector 31">
              <a:extLst>
                <a:ext uri="{FF2B5EF4-FFF2-40B4-BE49-F238E27FC236}">
                  <a16:creationId xmlns:a16="http://schemas.microsoft.com/office/drawing/2014/main" id="{62CB6D2A-A52D-4C7D-B460-C92B59532B33}"/>
                </a:ext>
              </a:extLst>
            </p:cNvPr>
            <p:cNvCxnSpPr>
              <a:cxnSpLocks/>
            </p:cNvCxnSpPr>
            <p:nvPr/>
          </p:nvCxnSpPr>
          <p:spPr>
            <a:xfrm flipH="1" flipV="1">
              <a:off x="2489337" y="1389888"/>
              <a:ext cx="2895325" cy="3896544"/>
            </a:xfrm>
            <a:prstGeom prst="line">
              <a:avLst/>
            </a:prstGeom>
            <a:ln w="19050">
              <a:solidFill>
                <a:srgbClr val="8B8B8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935ECFB-331C-4CAF-8C32-DCE612D85C35}"/>
                </a:ext>
              </a:extLst>
            </p:cNvPr>
            <p:cNvPicPr>
              <a:picLocks noChangeAspect="1"/>
            </p:cNvPicPr>
            <p:nvPr/>
          </p:nvPicPr>
          <p:blipFill>
            <a:blip r:embed="rId5"/>
            <a:stretch>
              <a:fillRect/>
            </a:stretch>
          </p:blipFill>
          <p:spPr>
            <a:xfrm>
              <a:off x="6329455" y="2255169"/>
              <a:ext cx="4051508" cy="2863997"/>
            </a:xfrm>
            <a:prstGeom prst="rect">
              <a:avLst/>
            </a:prstGeom>
            <a:ln w="12700">
              <a:solidFill>
                <a:schemeClr val="tx1"/>
              </a:solidFill>
            </a:ln>
          </p:spPr>
        </p:pic>
        <p:cxnSp>
          <p:nvCxnSpPr>
            <p:cNvPr id="34" name="Straight Connector 33">
              <a:extLst>
                <a:ext uri="{FF2B5EF4-FFF2-40B4-BE49-F238E27FC236}">
                  <a16:creationId xmlns:a16="http://schemas.microsoft.com/office/drawing/2014/main" id="{3654867F-72C3-48AB-8D0B-0A9EC6535DD0}"/>
                </a:ext>
              </a:extLst>
            </p:cNvPr>
            <p:cNvCxnSpPr>
              <a:cxnSpLocks/>
            </p:cNvCxnSpPr>
            <p:nvPr/>
          </p:nvCxnSpPr>
          <p:spPr>
            <a:xfrm flipV="1">
              <a:off x="5384661" y="3203789"/>
              <a:ext cx="1815392" cy="2073217"/>
            </a:xfrm>
            <a:prstGeom prst="line">
              <a:avLst/>
            </a:prstGeom>
            <a:ln w="19050">
              <a:solidFill>
                <a:srgbClr val="8B8B8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952334E-D2C1-4476-B65D-F00EF4CC54E9}"/>
                </a:ext>
              </a:extLst>
            </p:cNvPr>
            <p:cNvSpPr txBox="1"/>
            <p:nvPr/>
          </p:nvSpPr>
          <p:spPr>
            <a:xfrm>
              <a:off x="1809989" y="5321634"/>
              <a:ext cx="569418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The Activity menu allows you to quickly see any replies or @mentions to you by selecting Feed from the drop down, or you can see your personal activity by updating the drop down to My Activity. </a:t>
              </a:r>
            </a:p>
          </p:txBody>
        </p:sp>
      </p:grpSp>
      <p:pic>
        <p:nvPicPr>
          <p:cNvPr id="3" name="Picture 2" descr="A picture containing drawing&#10;&#10;Description automatically generated">
            <a:extLst>
              <a:ext uri="{FF2B5EF4-FFF2-40B4-BE49-F238E27FC236}">
                <a16:creationId xmlns:a16="http://schemas.microsoft.com/office/drawing/2014/main" id="{295300B6-1CCE-4D72-9362-469AB2043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414846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Activity Menu</a:t>
            </a:r>
          </a:p>
        </p:txBody>
      </p:sp>
      <p:grpSp>
        <p:nvGrpSpPr>
          <p:cNvPr id="3" name="Group 2">
            <a:extLst>
              <a:ext uri="{FF2B5EF4-FFF2-40B4-BE49-F238E27FC236}">
                <a16:creationId xmlns:a16="http://schemas.microsoft.com/office/drawing/2014/main" id="{0463C75C-F810-4C40-8F8C-F9AEA4C5DBBF}"/>
              </a:ext>
            </a:extLst>
          </p:cNvPr>
          <p:cNvGrpSpPr/>
          <p:nvPr/>
        </p:nvGrpSpPr>
        <p:grpSpPr>
          <a:xfrm>
            <a:off x="1995892" y="1292397"/>
            <a:ext cx="8200215" cy="5423231"/>
            <a:chOff x="471892" y="640875"/>
            <a:chExt cx="8200215" cy="5423231"/>
          </a:xfrm>
        </p:grpSpPr>
        <p:pic>
          <p:nvPicPr>
            <p:cNvPr id="15" name="Picture 14">
              <a:extLst>
                <a:ext uri="{FF2B5EF4-FFF2-40B4-BE49-F238E27FC236}">
                  <a16:creationId xmlns:a16="http://schemas.microsoft.com/office/drawing/2014/main" id="{0CAE1836-9F5E-47CE-9554-0453FD4D7FCD}"/>
                </a:ext>
              </a:extLst>
            </p:cNvPr>
            <p:cNvPicPr>
              <a:picLocks noChangeAspect="1"/>
            </p:cNvPicPr>
            <p:nvPr/>
          </p:nvPicPr>
          <p:blipFill>
            <a:blip r:embed="rId3"/>
            <a:stretch>
              <a:fillRect/>
            </a:stretch>
          </p:blipFill>
          <p:spPr>
            <a:xfrm>
              <a:off x="2026563" y="3123905"/>
              <a:ext cx="5448580" cy="2940201"/>
            </a:xfrm>
            <a:prstGeom prst="rect">
              <a:avLst/>
            </a:prstGeom>
            <a:ln w="12700">
              <a:solidFill>
                <a:schemeClr val="tx1"/>
              </a:solidFill>
            </a:ln>
          </p:spPr>
        </p:pic>
        <p:pic>
          <p:nvPicPr>
            <p:cNvPr id="16" name="Picture 15">
              <a:extLst>
                <a:ext uri="{FF2B5EF4-FFF2-40B4-BE49-F238E27FC236}">
                  <a16:creationId xmlns:a16="http://schemas.microsoft.com/office/drawing/2014/main" id="{4C053399-73DE-49C4-9F20-BED917E03CD5}"/>
                </a:ext>
              </a:extLst>
            </p:cNvPr>
            <p:cNvPicPr>
              <a:picLocks noChangeAspect="1"/>
            </p:cNvPicPr>
            <p:nvPr/>
          </p:nvPicPr>
          <p:blipFill>
            <a:blip r:embed="rId4"/>
            <a:stretch>
              <a:fillRect/>
            </a:stretch>
          </p:blipFill>
          <p:spPr>
            <a:xfrm>
              <a:off x="1041346" y="1952004"/>
              <a:ext cx="4127712" cy="793791"/>
            </a:xfrm>
            <a:prstGeom prst="rect">
              <a:avLst/>
            </a:prstGeom>
            <a:ln w="12700">
              <a:solidFill>
                <a:srgbClr val="5558AF"/>
              </a:solidFill>
            </a:ln>
          </p:spPr>
        </p:pic>
        <p:sp>
          <p:nvSpPr>
            <p:cNvPr id="18" name="TextBox 17">
              <a:extLst>
                <a:ext uri="{FF2B5EF4-FFF2-40B4-BE49-F238E27FC236}">
                  <a16:creationId xmlns:a16="http://schemas.microsoft.com/office/drawing/2014/main" id="{2FC111F1-95E6-445B-AF43-C8053F8AFE92}"/>
                </a:ext>
              </a:extLst>
            </p:cNvPr>
            <p:cNvSpPr txBox="1"/>
            <p:nvPr/>
          </p:nvSpPr>
          <p:spPr>
            <a:xfrm>
              <a:off x="471892" y="640875"/>
              <a:ext cx="820021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Within the Activity menu, in the Feed or My Activity options, you can filter by clicking the filter icon then selecting how you want to filter the lists.  You may choose from Unread notifications, @mentions, Replies, and more.</a:t>
              </a:r>
            </a:p>
          </p:txBody>
        </p:sp>
        <p:pic>
          <p:nvPicPr>
            <p:cNvPr id="19" name="Picture 18">
              <a:extLst>
                <a:ext uri="{FF2B5EF4-FFF2-40B4-BE49-F238E27FC236}">
                  <a16:creationId xmlns:a16="http://schemas.microsoft.com/office/drawing/2014/main" id="{67E7C022-20A1-4886-90CF-23388159560D}"/>
                </a:ext>
              </a:extLst>
            </p:cNvPr>
            <p:cNvPicPr>
              <a:picLocks noChangeAspect="1"/>
            </p:cNvPicPr>
            <p:nvPr/>
          </p:nvPicPr>
          <p:blipFill>
            <a:blip r:embed="rId5"/>
            <a:stretch>
              <a:fillRect/>
            </a:stretch>
          </p:blipFill>
          <p:spPr>
            <a:xfrm>
              <a:off x="5622955" y="3508286"/>
              <a:ext cx="1851615" cy="2533419"/>
            </a:xfrm>
            <a:prstGeom prst="rect">
              <a:avLst/>
            </a:prstGeom>
          </p:spPr>
        </p:pic>
        <p:cxnSp>
          <p:nvCxnSpPr>
            <p:cNvPr id="20" name="Straight Arrow Connector 19">
              <a:extLst>
                <a:ext uri="{FF2B5EF4-FFF2-40B4-BE49-F238E27FC236}">
                  <a16:creationId xmlns:a16="http://schemas.microsoft.com/office/drawing/2014/main" id="{FA8CED64-6816-454C-9EAD-97F26A1431FB}"/>
                </a:ext>
              </a:extLst>
            </p:cNvPr>
            <p:cNvCxnSpPr>
              <a:cxnSpLocks/>
            </p:cNvCxnSpPr>
            <p:nvPr/>
          </p:nvCxnSpPr>
          <p:spPr>
            <a:xfrm>
              <a:off x="5537771" y="3429000"/>
              <a:ext cx="205483" cy="218326"/>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pic>
        <p:nvPicPr>
          <p:cNvPr id="2" name="Picture 1" descr="A picture containing drawing&#10;&#10;Description automatically generated">
            <a:extLst>
              <a:ext uri="{FF2B5EF4-FFF2-40B4-BE49-F238E27FC236}">
                <a16:creationId xmlns:a16="http://schemas.microsoft.com/office/drawing/2014/main" id="{2E09CFEB-256A-4C6F-83F9-A70101D72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65225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Chat Menu</a:t>
            </a:r>
          </a:p>
        </p:txBody>
      </p:sp>
      <p:grpSp>
        <p:nvGrpSpPr>
          <p:cNvPr id="2" name="Group 1">
            <a:extLst>
              <a:ext uri="{FF2B5EF4-FFF2-40B4-BE49-F238E27FC236}">
                <a16:creationId xmlns:a16="http://schemas.microsoft.com/office/drawing/2014/main" id="{9790C71E-024D-4AB6-8305-56C03FD91998}"/>
              </a:ext>
            </a:extLst>
          </p:cNvPr>
          <p:cNvGrpSpPr/>
          <p:nvPr/>
        </p:nvGrpSpPr>
        <p:grpSpPr>
          <a:xfrm>
            <a:off x="489136" y="1213272"/>
            <a:ext cx="8680264" cy="5449626"/>
            <a:chOff x="476436" y="737251"/>
            <a:chExt cx="8298844" cy="5721893"/>
          </a:xfrm>
        </p:grpSpPr>
        <p:sp>
          <p:nvSpPr>
            <p:cNvPr id="13" name="Rectangle 12">
              <a:extLst>
                <a:ext uri="{FF2B5EF4-FFF2-40B4-BE49-F238E27FC236}">
                  <a16:creationId xmlns:a16="http://schemas.microsoft.com/office/drawing/2014/main" id="{ED814C65-E4E6-4735-A54B-282175D43902}"/>
                </a:ext>
              </a:extLst>
            </p:cNvPr>
            <p:cNvSpPr/>
            <p:nvPr/>
          </p:nvSpPr>
          <p:spPr>
            <a:xfrm>
              <a:off x="476436" y="2030591"/>
              <a:ext cx="8298844" cy="263149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The Chat menu is where you handle interactions with individuals, separate from your public Teams activities. </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In the </a:t>
              </a: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Chat</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menu, you can view and respond to </a:t>
              </a: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Recent</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interactions and access your </a:t>
              </a: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Contacts</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list. </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After choosing a contact, you’ll see sub-menus below their name:</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Conversation</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 Holds ongoing chats with you and contact (private from others).</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Files</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 Holds files you and the contact have shared. </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 Adds new tabs for your contact connection.</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Organization</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 View your contact’s position in the organization.</a:t>
              </a:r>
            </a:p>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Activity</a:t>
              </a: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 Shows activity between you and the contact within common teams/channels.</a:t>
              </a:r>
            </a:p>
          </p:txBody>
        </p:sp>
        <p:pic>
          <p:nvPicPr>
            <p:cNvPr id="14" name="Picture 13">
              <a:extLst>
                <a:ext uri="{FF2B5EF4-FFF2-40B4-BE49-F238E27FC236}">
                  <a16:creationId xmlns:a16="http://schemas.microsoft.com/office/drawing/2014/main" id="{EB33CB26-2784-4186-B451-5C600D00839F}"/>
                </a:ext>
              </a:extLst>
            </p:cNvPr>
            <p:cNvPicPr>
              <a:picLocks noChangeAspect="1"/>
            </p:cNvPicPr>
            <p:nvPr/>
          </p:nvPicPr>
          <p:blipFill>
            <a:blip r:embed="rId3"/>
            <a:stretch>
              <a:fillRect/>
            </a:stretch>
          </p:blipFill>
          <p:spPr>
            <a:xfrm>
              <a:off x="530295" y="737251"/>
              <a:ext cx="8191127" cy="1164756"/>
            </a:xfrm>
            <a:prstGeom prst="rect">
              <a:avLst/>
            </a:prstGeom>
            <a:ln w="12700">
              <a:solidFill>
                <a:schemeClr val="tx1"/>
              </a:solidFill>
            </a:ln>
          </p:spPr>
        </p:pic>
        <p:sp>
          <p:nvSpPr>
            <p:cNvPr id="21" name="Rectangle 20">
              <a:extLst>
                <a:ext uri="{FF2B5EF4-FFF2-40B4-BE49-F238E27FC236}">
                  <a16:creationId xmlns:a16="http://schemas.microsoft.com/office/drawing/2014/main" id="{1EEEBC3D-286E-4281-A72A-9709A2E33AB2}"/>
                </a:ext>
              </a:extLst>
            </p:cNvPr>
            <p:cNvSpPr/>
            <p:nvPr/>
          </p:nvSpPr>
          <p:spPr>
            <a:xfrm>
              <a:off x="530297" y="5505037"/>
              <a:ext cx="321302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Select the New Chat icon to start a new private chat conversation with an individual or a group. Conversations will display in the Chat menu</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505F04E7-08D7-4EB3-8310-685CE8E95826}"/>
                </a:ext>
              </a:extLst>
            </p:cNvPr>
            <p:cNvPicPr>
              <a:picLocks noChangeAspect="1"/>
            </p:cNvPicPr>
            <p:nvPr/>
          </p:nvPicPr>
          <p:blipFill rotWithShape="1">
            <a:blip r:embed="rId4"/>
            <a:srcRect b="5373"/>
            <a:stretch/>
          </p:blipFill>
          <p:spPr>
            <a:xfrm>
              <a:off x="530295" y="4965805"/>
              <a:ext cx="3142857" cy="441590"/>
            </a:xfrm>
            <a:prstGeom prst="rect">
              <a:avLst/>
            </a:prstGeom>
            <a:ln>
              <a:solidFill>
                <a:schemeClr val="tx1">
                  <a:lumMod val="50000"/>
                </a:schemeClr>
              </a:solidFill>
            </a:ln>
          </p:spPr>
        </p:pic>
        <p:cxnSp>
          <p:nvCxnSpPr>
            <p:cNvPr id="23" name="Straight Arrow Connector 22">
              <a:extLst>
                <a:ext uri="{FF2B5EF4-FFF2-40B4-BE49-F238E27FC236}">
                  <a16:creationId xmlns:a16="http://schemas.microsoft.com/office/drawing/2014/main" id="{528FA841-4E79-4486-8D20-F486AE75F129}"/>
                </a:ext>
              </a:extLst>
            </p:cNvPr>
            <p:cNvCxnSpPr>
              <a:cxnSpLocks/>
            </p:cNvCxnSpPr>
            <p:nvPr/>
          </p:nvCxnSpPr>
          <p:spPr>
            <a:xfrm flipV="1">
              <a:off x="1017386" y="5235946"/>
              <a:ext cx="114300" cy="342899"/>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descr="A picture containing drawing&#10;&#10;Description automatically generated">
            <a:extLst>
              <a:ext uri="{FF2B5EF4-FFF2-40B4-BE49-F238E27FC236}">
                <a16:creationId xmlns:a16="http://schemas.microsoft.com/office/drawing/2014/main" id="{14A78612-B905-4762-A8E7-485BAFF0A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225079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Chat Menu-Update Title/Subject, Add Participants</a:t>
            </a:r>
          </a:p>
        </p:txBody>
      </p:sp>
      <p:grpSp>
        <p:nvGrpSpPr>
          <p:cNvPr id="3" name="Group 2">
            <a:extLst>
              <a:ext uri="{FF2B5EF4-FFF2-40B4-BE49-F238E27FC236}">
                <a16:creationId xmlns:a16="http://schemas.microsoft.com/office/drawing/2014/main" id="{FB7E05E8-0335-4718-822F-DF4CEAF6C6B5}"/>
              </a:ext>
            </a:extLst>
          </p:cNvPr>
          <p:cNvGrpSpPr/>
          <p:nvPr/>
        </p:nvGrpSpPr>
        <p:grpSpPr>
          <a:xfrm>
            <a:off x="1838833" y="1213272"/>
            <a:ext cx="8514333" cy="5256599"/>
            <a:chOff x="99033" y="512990"/>
            <a:chExt cx="8770900" cy="5543709"/>
          </a:xfrm>
        </p:grpSpPr>
        <p:sp>
          <p:nvSpPr>
            <p:cNvPr id="15" name="Rectangle 14">
              <a:extLst>
                <a:ext uri="{FF2B5EF4-FFF2-40B4-BE49-F238E27FC236}">
                  <a16:creationId xmlns:a16="http://schemas.microsoft.com/office/drawing/2014/main" id="{48CF8FF6-05F5-474F-B443-F2D44E93721C}"/>
                </a:ext>
              </a:extLst>
            </p:cNvPr>
            <p:cNvSpPr/>
            <p:nvPr/>
          </p:nvSpPr>
          <p:spPr>
            <a:xfrm>
              <a:off x="5352807" y="512990"/>
              <a:ext cx="3517126" cy="263149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You’ll eventually build a list of conversations.  To help quickly locate a specific conversation, you can update the title to the discussed topic: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1. Locate and select the chat from the list.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2. Click the pencil icon to the right of the contact list.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3. Type the desired chat name in the space, click Save.</a:t>
              </a:r>
            </a:p>
          </p:txBody>
        </p:sp>
        <p:pic>
          <p:nvPicPr>
            <p:cNvPr id="16" name="Picture 15">
              <a:extLst>
                <a:ext uri="{FF2B5EF4-FFF2-40B4-BE49-F238E27FC236}">
                  <a16:creationId xmlns:a16="http://schemas.microsoft.com/office/drawing/2014/main" id="{94858751-1F48-4FB9-900E-415002C50B5D}"/>
                </a:ext>
              </a:extLst>
            </p:cNvPr>
            <p:cNvPicPr>
              <a:picLocks noChangeAspect="1"/>
            </p:cNvPicPr>
            <p:nvPr/>
          </p:nvPicPr>
          <p:blipFill>
            <a:blip r:embed="rId3"/>
            <a:stretch>
              <a:fillRect/>
            </a:stretch>
          </p:blipFill>
          <p:spPr>
            <a:xfrm>
              <a:off x="4482408" y="3577594"/>
              <a:ext cx="3517126" cy="2479105"/>
            </a:xfrm>
            <a:prstGeom prst="rect">
              <a:avLst/>
            </a:prstGeom>
            <a:ln w="12700">
              <a:solidFill>
                <a:schemeClr val="tx1"/>
              </a:solidFill>
            </a:ln>
          </p:spPr>
        </p:pic>
        <p:sp>
          <p:nvSpPr>
            <p:cNvPr id="18" name="Rectangle 17">
              <a:extLst>
                <a:ext uri="{FF2B5EF4-FFF2-40B4-BE49-F238E27FC236}">
                  <a16:creationId xmlns:a16="http://schemas.microsoft.com/office/drawing/2014/main" id="{DFC51063-CBA6-4F2D-AE73-297AB7F45955}"/>
                </a:ext>
              </a:extLst>
            </p:cNvPr>
            <p:cNvSpPr/>
            <p:nvPr/>
          </p:nvSpPr>
          <p:spPr>
            <a:xfrm>
              <a:off x="299737" y="3594486"/>
              <a:ext cx="3935306" cy="2462213"/>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To add participants to an individual chat, in the top right corner, select the Add People button and begin typing a name in the box.</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Here you may also choose what previous chat history to share with the new contact.  Select the option that best fits and click Add.</a:t>
              </a:r>
              <a:endParaRPr kumimoji="0" lang="en-US" sz="12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FFCB5A7F-FA61-4039-A5C6-23D7A4B43443}"/>
                </a:ext>
              </a:extLst>
            </p:cNvPr>
            <p:cNvPicPr>
              <a:picLocks noChangeAspect="1"/>
            </p:cNvPicPr>
            <p:nvPr/>
          </p:nvPicPr>
          <p:blipFill>
            <a:blip r:embed="rId4"/>
            <a:stretch>
              <a:fillRect/>
            </a:stretch>
          </p:blipFill>
          <p:spPr>
            <a:xfrm>
              <a:off x="99033" y="843396"/>
              <a:ext cx="5099863" cy="1607700"/>
            </a:xfrm>
            <a:prstGeom prst="rect">
              <a:avLst/>
            </a:prstGeom>
          </p:spPr>
        </p:pic>
        <p:cxnSp>
          <p:nvCxnSpPr>
            <p:cNvPr id="20" name="Straight Arrow Connector 19">
              <a:extLst>
                <a:ext uri="{FF2B5EF4-FFF2-40B4-BE49-F238E27FC236}">
                  <a16:creationId xmlns:a16="http://schemas.microsoft.com/office/drawing/2014/main" id="{E10270C9-D38B-485A-9F17-CE6028773A61}"/>
                </a:ext>
              </a:extLst>
            </p:cNvPr>
            <p:cNvCxnSpPr>
              <a:cxnSpLocks/>
            </p:cNvCxnSpPr>
            <p:nvPr/>
          </p:nvCxnSpPr>
          <p:spPr>
            <a:xfrm flipH="1" flipV="1">
              <a:off x="2197807" y="1080655"/>
              <a:ext cx="3118422" cy="1141337"/>
            </a:xfrm>
            <a:prstGeom prst="straightConnector1">
              <a:avLst/>
            </a:prstGeom>
            <a:ln w="19050">
              <a:solidFill>
                <a:srgbClr val="8B8B89"/>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drawing&#10;&#10;Description automatically generated">
            <a:extLst>
              <a:ext uri="{FF2B5EF4-FFF2-40B4-BE49-F238E27FC236}">
                <a16:creationId xmlns:a16="http://schemas.microsoft.com/office/drawing/2014/main" id="{BD561E30-9086-49A3-926D-F3A3D7B5F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88804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Chat Menu- Files Shared in Private or Group Chats</a:t>
            </a:r>
          </a:p>
        </p:txBody>
      </p:sp>
      <p:grpSp>
        <p:nvGrpSpPr>
          <p:cNvPr id="2" name="Group 1">
            <a:extLst>
              <a:ext uri="{FF2B5EF4-FFF2-40B4-BE49-F238E27FC236}">
                <a16:creationId xmlns:a16="http://schemas.microsoft.com/office/drawing/2014/main" id="{E208D871-865C-4C10-8500-06DDE8D54994}"/>
              </a:ext>
            </a:extLst>
          </p:cNvPr>
          <p:cNvGrpSpPr/>
          <p:nvPr/>
        </p:nvGrpSpPr>
        <p:grpSpPr>
          <a:xfrm>
            <a:off x="1766663" y="1554248"/>
            <a:ext cx="8737598" cy="5127443"/>
            <a:chOff x="203201" y="922526"/>
            <a:chExt cx="8737598" cy="5127443"/>
          </a:xfrm>
        </p:grpSpPr>
        <p:sp>
          <p:nvSpPr>
            <p:cNvPr id="13" name="Rectangle 12">
              <a:extLst>
                <a:ext uri="{FF2B5EF4-FFF2-40B4-BE49-F238E27FC236}">
                  <a16:creationId xmlns:a16="http://schemas.microsoft.com/office/drawing/2014/main" id="{ECBE3ADC-9245-4320-9FF6-B9DB05A4EA8F}"/>
                </a:ext>
              </a:extLst>
            </p:cNvPr>
            <p:cNvSpPr/>
            <p:nvPr/>
          </p:nvSpPr>
          <p:spPr>
            <a:xfrm>
              <a:off x="5903037" y="922526"/>
              <a:ext cx="3037762" cy="409342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You can share files in private 1:1 chats or group chats (those initiated from the Chat menu, not the Teams menu).</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Those files shared in private chats are automatically stored in the OneDrive for Business folder and are only accessible by those within that conversation.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You may access those files by clicking the </a:t>
              </a:r>
              <a:r>
                <a:rPr kumimoji="0" lang="en-US" sz="16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Files</a:t>
              </a: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tab within the conversation.</a:t>
              </a:r>
              <a:endParaRPr kumimoji="0" lang="en-US" sz="12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3C86A56-A33C-41EA-99EC-49B81887545D}"/>
                </a:ext>
              </a:extLst>
            </p:cNvPr>
            <p:cNvSpPr/>
            <p:nvPr/>
          </p:nvSpPr>
          <p:spPr>
            <a:xfrm>
              <a:off x="530351" y="4972751"/>
              <a:ext cx="4981525" cy="107721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Important Note:  </a:t>
              </a: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The OneDrive files you see in Teams are associated with your Office 365 account – not your personal OneDrive.  Teams can’t currently connect to your personal OneDrive.</a:t>
              </a:r>
            </a:p>
          </p:txBody>
        </p:sp>
        <p:pic>
          <p:nvPicPr>
            <p:cNvPr id="21" name="Picture 20">
              <a:extLst>
                <a:ext uri="{FF2B5EF4-FFF2-40B4-BE49-F238E27FC236}">
                  <a16:creationId xmlns:a16="http://schemas.microsoft.com/office/drawing/2014/main" id="{9DA308C5-92AE-445D-9364-064FB2460F83}"/>
                </a:ext>
              </a:extLst>
            </p:cNvPr>
            <p:cNvPicPr>
              <a:picLocks noChangeAspect="1"/>
            </p:cNvPicPr>
            <p:nvPr/>
          </p:nvPicPr>
          <p:blipFill>
            <a:blip r:embed="rId3"/>
            <a:stretch>
              <a:fillRect/>
            </a:stretch>
          </p:blipFill>
          <p:spPr>
            <a:xfrm>
              <a:off x="203201" y="2464475"/>
              <a:ext cx="5569526" cy="1198891"/>
            </a:xfrm>
            <a:prstGeom prst="rect">
              <a:avLst/>
            </a:prstGeom>
          </p:spPr>
        </p:pic>
        <p:cxnSp>
          <p:nvCxnSpPr>
            <p:cNvPr id="22" name="Straight Arrow Connector 21">
              <a:extLst>
                <a:ext uri="{FF2B5EF4-FFF2-40B4-BE49-F238E27FC236}">
                  <a16:creationId xmlns:a16="http://schemas.microsoft.com/office/drawing/2014/main" id="{F2D248ED-B4D1-4089-8EDF-E861814969DD}"/>
                </a:ext>
              </a:extLst>
            </p:cNvPr>
            <p:cNvCxnSpPr>
              <a:cxnSpLocks/>
            </p:cNvCxnSpPr>
            <p:nvPr/>
          </p:nvCxnSpPr>
          <p:spPr>
            <a:xfrm flipH="1" flipV="1">
              <a:off x="1668831" y="3174240"/>
              <a:ext cx="4234207" cy="1068578"/>
            </a:xfrm>
            <a:prstGeom prst="straightConnector1">
              <a:avLst/>
            </a:prstGeom>
            <a:ln w="19050">
              <a:solidFill>
                <a:srgbClr val="8B8B89"/>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descr="A picture containing drawing&#10;&#10;Description automatically generated">
            <a:extLst>
              <a:ext uri="{FF2B5EF4-FFF2-40B4-BE49-F238E27FC236}">
                <a16:creationId xmlns:a16="http://schemas.microsoft.com/office/drawing/2014/main" id="{B22CE351-6D8A-4D1E-A55A-C901D2DFE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99797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Teams Menu- Teams vs. Channels vs. Tabs</a:t>
            </a:r>
          </a:p>
        </p:txBody>
      </p:sp>
      <p:grpSp>
        <p:nvGrpSpPr>
          <p:cNvPr id="3" name="Group 2">
            <a:extLst>
              <a:ext uri="{FF2B5EF4-FFF2-40B4-BE49-F238E27FC236}">
                <a16:creationId xmlns:a16="http://schemas.microsoft.com/office/drawing/2014/main" id="{69640928-6217-4BA2-9ACF-6386D437BEE6}"/>
              </a:ext>
            </a:extLst>
          </p:cNvPr>
          <p:cNvGrpSpPr/>
          <p:nvPr/>
        </p:nvGrpSpPr>
        <p:grpSpPr>
          <a:xfrm>
            <a:off x="1384300" y="1334580"/>
            <a:ext cx="9105900" cy="5328188"/>
            <a:chOff x="422579" y="760591"/>
            <a:chExt cx="8529397" cy="5888397"/>
          </a:xfrm>
        </p:grpSpPr>
        <p:pic>
          <p:nvPicPr>
            <p:cNvPr id="12" name="Picture 11">
              <a:extLst>
                <a:ext uri="{FF2B5EF4-FFF2-40B4-BE49-F238E27FC236}">
                  <a16:creationId xmlns:a16="http://schemas.microsoft.com/office/drawing/2014/main" id="{03BD8468-B549-48AE-A236-B79EC26D124E}"/>
                </a:ext>
              </a:extLst>
            </p:cNvPr>
            <p:cNvPicPr>
              <a:picLocks noChangeAspect="1"/>
            </p:cNvPicPr>
            <p:nvPr/>
          </p:nvPicPr>
          <p:blipFill>
            <a:blip r:embed="rId3"/>
            <a:stretch>
              <a:fillRect/>
            </a:stretch>
          </p:blipFill>
          <p:spPr>
            <a:xfrm>
              <a:off x="422579" y="760591"/>
              <a:ext cx="5375394" cy="3737178"/>
            </a:xfrm>
            <a:prstGeom prst="rect">
              <a:avLst/>
            </a:prstGeom>
            <a:ln w="12700">
              <a:solidFill>
                <a:schemeClr val="tx1"/>
              </a:solidFill>
            </a:ln>
          </p:spPr>
        </p:pic>
        <p:cxnSp>
          <p:nvCxnSpPr>
            <p:cNvPr id="15" name="Straight Arrow Connector 14">
              <a:extLst>
                <a:ext uri="{FF2B5EF4-FFF2-40B4-BE49-F238E27FC236}">
                  <a16:creationId xmlns:a16="http://schemas.microsoft.com/office/drawing/2014/main" id="{DCDDF32A-0F99-4D22-A4E2-4BF6084AE43C}"/>
                </a:ext>
              </a:extLst>
            </p:cNvPr>
            <p:cNvCxnSpPr>
              <a:cxnSpLocks/>
            </p:cNvCxnSpPr>
            <p:nvPr/>
          </p:nvCxnSpPr>
          <p:spPr>
            <a:xfrm flipV="1">
              <a:off x="4877590" y="2376793"/>
              <a:ext cx="621510" cy="3334244"/>
            </a:xfrm>
            <a:prstGeom prst="straightConnector1">
              <a:avLst/>
            </a:prstGeom>
            <a:ln w="19050">
              <a:solidFill>
                <a:srgbClr val="8B8B89"/>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9D0B5E98-0E0D-4F2E-AD12-A0BCB206D34E}"/>
                </a:ext>
              </a:extLst>
            </p:cNvPr>
            <p:cNvSpPr txBox="1"/>
            <p:nvPr/>
          </p:nvSpPr>
          <p:spPr>
            <a:xfrm>
              <a:off x="5924034" y="760591"/>
              <a:ext cx="3027942"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When you select the Teams menu, you will see a list of Teams and Channels appear – this is where the work really gets done.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A </a:t>
              </a:r>
              <a:r>
                <a:rPr kumimoji="0" lang="en-US" sz="16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team</a:t>
              </a: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is a group of people gathered to get something big done. Teams can have up to 2,500 members.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Teams are made of </a:t>
              </a:r>
              <a:r>
                <a:rPr kumimoji="0" lang="en-US" sz="1600" b="1"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channels</a:t>
              </a: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 which are the conversations you have with your teammates.  Each channel is dedicated to a specific topic, department, or project. </a:t>
              </a:r>
            </a:p>
          </p:txBody>
        </p:sp>
        <p:sp>
          <p:nvSpPr>
            <p:cNvPr id="18" name="TextBox 17">
              <a:extLst>
                <a:ext uri="{FF2B5EF4-FFF2-40B4-BE49-F238E27FC236}">
                  <a16:creationId xmlns:a16="http://schemas.microsoft.com/office/drawing/2014/main" id="{8BF8BC2A-071F-49A8-97A6-F589F4F936F6}"/>
                </a:ext>
              </a:extLst>
            </p:cNvPr>
            <p:cNvSpPr txBox="1"/>
            <p:nvPr/>
          </p:nvSpPr>
          <p:spPr>
            <a:xfrm>
              <a:off x="3044952" y="5711036"/>
              <a:ext cx="41970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access additional team options by selecting the three dots to the right of the team name.</a:t>
              </a:r>
            </a:p>
          </p:txBody>
        </p:sp>
        <p:cxnSp>
          <p:nvCxnSpPr>
            <p:cNvPr id="19" name="Straight Arrow Connector 18">
              <a:extLst>
                <a:ext uri="{FF2B5EF4-FFF2-40B4-BE49-F238E27FC236}">
                  <a16:creationId xmlns:a16="http://schemas.microsoft.com/office/drawing/2014/main" id="{07A225FC-40A6-4CFA-B12C-DB4D9659A1C8}"/>
                </a:ext>
              </a:extLst>
            </p:cNvPr>
            <p:cNvCxnSpPr>
              <a:cxnSpLocks/>
            </p:cNvCxnSpPr>
            <p:nvPr/>
          </p:nvCxnSpPr>
          <p:spPr>
            <a:xfrm flipH="1" flipV="1">
              <a:off x="2952924" y="5195827"/>
              <a:ext cx="1924666" cy="515209"/>
            </a:xfrm>
            <a:prstGeom prst="straightConnector1">
              <a:avLst/>
            </a:prstGeom>
            <a:ln w="19050">
              <a:solidFill>
                <a:srgbClr val="8B8B89"/>
              </a:solidFill>
              <a:tailEnd type="triangle"/>
            </a:ln>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A13C1232-10E8-46CB-BB80-6EC749258233}"/>
                </a:ext>
              </a:extLst>
            </p:cNvPr>
            <p:cNvPicPr>
              <a:picLocks noChangeAspect="1"/>
            </p:cNvPicPr>
            <p:nvPr/>
          </p:nvPicPr>
          <p:blipFill>
            <a:blip r:embed="rId4"/>
            <a:stretch>
              <a:fillRect/>
            </a:stretch>
          </p:blipFill>
          <p:spPr>
            <a:xfrm>
              <a:off x="1087087" y="3753750"/>
              <a:ext cx="1876190" cy="2895238"/>
            </a:xfrm>
            <a:prstGeom prst="rect">
              <a:avLst/>
            </a:prstGeom>
            <a:ln>
              <a:solidFill>
                <a:schemeClr val="bg1">
                  <a:lumMod val="50000"/>
                </a:schemeClr>
              </a:solidFill>
            </a:ln>
          </p:spPr>
        </p:pic>
      </p:grpSp>
      <p:pic>
        <p:nvPicPr>
          <p:cNvPr id="2" name="Picture 1" descr="A picture containing drawing&#10;&#10;Description automatically generated">
            <a:extLst>
              <a:ext uri="{FF2B5EF4-FFF2-40B4-BE49-F238E27FC236}">
                <a16:creationId xmlns:a16="http://schemas.microsoft.com/office/drawing/2014/main" id="{E72D52DC-5118-4DEC-A978-AEE011942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169704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Teams Menu- Teams vs. Channels vs. Tabs</a:t>
            </a:r>
          </a:p>
        </p:txBody>
      </p:sp>
      <p:grpSp>
        <p:nvGrpSpPr>
          <p:cNvPr id="2" name="Group 1">
            <a:extLst>
              <a:ext uri="{FF2B5EF4-FFF2-40B4-BE49-F238E27FC236}">
                <a16:creationId xmlns:a16="http://schemas.microsoft.com/office/drawing/2014/main" id="{696DCBC0-C219-49C4-A88B-E550EA9D27C8}"/>
              </a:ext>
            </a:extLst>
          </p:cNvPr>
          <p:cNvGrpSpPr/>
          <p:nvPr/>
        </p:nvGrpSpPr>
        <p:grpSpPr>
          <a:xfrm>
            <a:off x="1920377" y="1385807"/>
            <a:ext cx="8430170" cy="5215491"/>
            <a:chOff x="422578" y="703589"/>
            <a:chExt cx="8430170" cy="5215491"/>
          </a:xfrm>
        </p:grpSpPr>
        <p:sp>
          <p:nvSpPr>
            <p:cNvPr id="14" name="TextBox 13">
              <a:extLst>
                <a:ext uri="{FF2B5EF4-FFF2-40B4-BE49-F238E27FC236}">
                  <a16:creationId xmlns:a16="http://schemas.microsoft.com/office/drawing/2014/main" id="{0C5B9FDD-26DB-49C5-B953-71B890942AB1}"/>
                </a:ext>
              </a:extLst>
            </p:cNvPr>
            <p:cNvSpPr txBox="1"/>
            <p:nvPr/>
          </p:nvSpPr>
          <p:spPr>
            <a:xfrm>
              <a:off x="422578" y="2502760"/>
              <a:ext cx="843017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Beneath the Team name, you will find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Tabs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added organization for quick access to information within your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Conversations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This is where your team conversations take place and are viewable by everyone on the team.  Here you can like a comment, reply directly to a teammate, or @mention a colleague, the team, or a channel to get their attention.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Files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This tab houses all files shared among your team members.  You may also add or upload a new document to share, get the direct file link to share with others, add additional storage, or access files in SharePoint.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E52517F2-B153-4AE3-98F2-05C1A08A1989}"/>
                </a:ext>
              </a:extLst>
            </p:cNvPr>
            <p:cNvPicPr>
              <a:picLocks noChangeAspect="1"/>
            </p:cNvPicPr>
            <p:nvPr/>
          </p:nvPicPr>
          <p:blipFill>
            <a:blip r:embed="rId3"/>
            <a:stretch>
              <a:fillRect/>
            </a:stretch>
          </p:blipFill>
          <p:spPr>
            <a:xfrm>
              <a:off x="1576333" y="703589"/>
              <a:ext cx="5991333" cy="1445872"/>
            </a:xfrm>
            <a:prstGeom prst="rect">
              <a:avLst/>
            </a:prstGeom>
            <a:ln w="12700">
              <a:solidFill>
                <a:schemeClr val="tx1"/>
              </a:solidFill>
            </a:ln>
          </p:spPr>
        </p:pic>
      </p:grpSp>
      <p:pic>
        <p:nvPicPr>
          <p:cNvPr id="3" name="Picture 2" descr="A picture containing drawing&#10;&#10;Description automatically generated">
            <a:extLst>
              <a:ext uri="{FF2B5EF4-FFF2-40B4-BE49-F238E27FC236}">
                <a16:creationId xmlns:a16="http://schemas.microsoft.com/office/drawing/2014/main" id="{C9CBB81A-AADB-4775-9AE2-2A3DFFA78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25502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Teams Menu- Conversations in Chat vs. Teams</a:t>
            </a:r>
          </a:p>
        </p:txBody>
      </p:sp>
      <p:sp>
        <p:nvSpPr>
          <p:cNvPr id="3" name="TextBox 2">
            <a:extLst>
              <a:ext uri="{FF2B5EF4-FFF2-40B4-BE49-F238E27FC236}">
                <a16:creationId xmlns:a16="http://schemas.microsoft.com/office/drawing/2014/main" id="{35D5F2EF-D393-4105-B6E2-D1BE33172DC2}"/>
              </a:ext>
            </a:extLst>
          </p:cNvPr>
          <p:cNvSpPr txBox="1"/>
          <p:nvPr/>
        </p:nvSpPr>
        <p:spPr>
          <a:xfrm>
            <a:off x="1387778" y="1425626"/>
            <a:ext cx="8430170" cy="50937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Chat menu conversations are private and viewable only to participants in that chat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These conversations should not be applicable to topics in teams or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Conversations within channels are related to the team/channel, are viewable to the entire team, are searchable and act as an ongoing record.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Within the teams/channels conversations, ensure that you: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Always @mention </a:t>
            </a:r>
            <a:r>
              <a:rPr kumimoji="0" lang="en-US" sz="16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a user, team or channel in Team or Channel conversations to draw attention to action required</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Use </a:t>
            </a:r>
            <a:r>
              <a:rPr kumimoji="0" lang="en-US" sz="1600" b="1"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Reply</a:t>
            </a:r>
            <a:r>
              <a:rPr kumimoji="0" lang="en-US" sz="16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 when responding to a conversation thread</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Like</a:t>
            </a:r>
            <a:r>
              <a:rPr kumimoji="0" lang="en-US" sz="16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 conversation or chat messages to acknowledge receipt </a:t>
            </a:r>
            <a:endParaRPr kumimoji="0" lang="en-US" sz="1600" b="1"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D4BB4F10-51A0-4DF8-B1CF-EBE3A872D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61635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Teams Menu- Adding a Planner to Tab</a:t>
            </a:r>
          </a:p>
        </p:txBody>
      </p:sp>
      <p:grpSp>
        <p:nvGrpSpPr>
          <p:cNvPr id="2" name="Group 1">
            <a:extLst>
              <a:ext uri="{FF2B5EF4-FFF2-40B4-BE49-F238E27FC236}">
                <a16:creationId xmlns:a16="http://schemas.microsoft.com/office/drawing/2014/main" id="{640F8027-297A-4194-99EE-7BD877057814}"/>
              </a:ext>
            </a:extLst>
          </p:cNvPr>
          <p:cNvGrpSpPr/>
          <p:nvPr/>
        </p:nvGrpSpPr>
        <p:grpSpPr>
          <a:xfrm>
            <a:off x="1880915" y="1425626"/>
            <a:ext cx="8430170" cy="5027171"/>
            <a:chOff x="291252" y="673960"/>
            <a:chExt cx="8430170" cy="5027171"/>
          </a:xfrm>
        </p:grpSpPr>
        <p:pic>
          <p:nvPicPr>
            <p:cNvPr id="8" name="Picture 7">
              <a:extLst>
                <a:ext uri="{FF2B5EF4-FFF2-40B4-BE49-F238E27FC236}">
                  <a16:creationId xmlns:a16="http://schemas.microsoft.com/office/drawing/2014/main" id="{F631AF6F-839C-4808-A25D-AA9CB02BAF01}"/>
                </a:ext>
              </a:extLst>
            </p:cNvPr>
            <p:cNvPicPr>
              <a:picLocks noChangeAspect="1"/>
            </p:cNvPicPr>
            <p:nvPr/>
          </p:nvPicPr>
          <p:blipFill>
            <a:blip r:embed="rId3"/>
            <a:stretch>
              <a:fillRect/>
            </a:stretch>
          </p:blipFill>
          <p:spPr>
            <a:xfrm>
              <a:off x="2798064" y="3505092"/>
              <a:ext cx="5709703" cy="2196039"/>
            </a:xfrm>
            <a:prstGeom prst="rect">
              <a:avLst/>
            </a:prstGeom>
            <a:ln>
              <a:solidFill>
                <a:schemeClr val="tx1"/>
              </a:solidFill>
            </a:ln>
          </p:spPr>
        </p:pic>
        <p:sp>
          <p:nvSpPr>
            <p:cNvPr id="9" name="TextBox 8">
              <a:extLst>
                <a:ext uri="{FF2B5EF4-FFF2-40B4-BE49-F238E27FC236}">
                  <a16:creationId xmlns:a16="http://schemas.microsoft.com/office/drawing/2014/main" id="{12A1DC1B-293A-4668-85AF-B640D84D5229}"/>
                </a:ext>
              </a:extLst>
            </p:cNvPr>
            <p:cNvSpPr txBox="1"/>
            <p:nvPr/>
          </p:nvSpPr>
          <p:spPr>
            <a:xfrm>
              <a:off x="291252" y="673960"/>
              <a:ext cx="8430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Planner provides easy access task assignment and tracking for projects within your team.  These can be added to a team or a channel.</a:t>
              </a:r>
            </a:p>
          </p:txBody>
        </p:sp>
        <p:pic>
          <p:nvPicPr>
            <p:cNvPr id="11" name="Picture 10">
              <a:extLst>
                <a:ext uri="{FF2B5EF4-FFF2-40B4-BE49-F238E27FC236}">
                  <a16:creationId xmlns:a16="http://schemas.microsoft.com/office/drawing/2014/main" id="{F7DEECDA-CD44-477E-814D-57CF8179E755}"/>
                </a:ext>
              </a:extLst>
            </p:cNvPr>
            <p:cNvPicPr>
              <a:picLocks noChangeAspect="1"/>
            </p:cNvPicPr>
            <p:nvPr/>
          </p:nvPicPr>
          <p:blipFill>
            <a:blip r:embed="rId4"/>
            <a:stretch>
              <a:fillRect/>
            </a:stretch>
          </p:blipFill>
          <p:spPr>
            <a:xfrm>
              <a:off x="422578" y="1725597"/>
              <a:ext cx="4798288" cy="1264414"/>
            </a:xfrm>
            <a:prstGeom prst="rect">
              <a:avLst/>
            </a:prstGeom>
            <a:ln w="12700">
              <a:solidFill>
                <a:schemeClr val="tx1"/>
              </a:solidFill>
            </a:ln>
          </p:spPr>
        </p:pic>
        <p:sp>
          <p:nvSpPr>
            <p:cNvPr id="12" name="TextBox 11">
              <a:extLst>
                <a:ext uri="{FF2B5EF4-FFF2-40B4-BE49-F238E27FC236}">
                  <a16:creationId xmlns:a16="http://schemas.microsoft.com/office/drawing/2014/main" id="{92484376-EEB8-4CBD-91A2-5C83D28344CA}"/>
                </a:ext>
              </a:extLst>
            </p:cNvPr>
            <p:cNvSpPr txBox="1"/>
            <p:nvPr/>
          </p:nvSpPr>
          <p:spPr>
            <a:xfrm>
              <a:off x="5451313" y="1835372"/>
              <a:ext cx="31729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Start by clicking the </a:t>
              </a: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the end of the existing tabs.</a:t>
              </a:r>
            </a:p>
          </p:txBody>
        </p:sp>
        <p:sp>
          <p:nvSpPr>
            <p:cNvPr id="13" name="TextBox 12">
              <a:extLst>
                <a:ext uri="{FF2B5EF4-FFF2-40B4-BE49-F238E27FC236}">
                  <a16:creationId xmlns:a16="http://schemas.microsoft.com/office/drawing/2014/main" id="{DFDB42E0-ADA2-4AA9-BC6A-6CF4C7724894}"/>
                </a:ext>
              </a:extLst>
            </p:cNvPr>
            <p:cNvSpPr txBox="1"/>
            <p:nvPr/>
          </p:nvSpPr>
          <p:spPr>
            <a:xfrm>
              <a:off x="422578" y="3733643"/>
              <a:ext cx="2375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Next select or search for the program you want to add.  For this example, select Planner.</a:t>
              </a:r>
            </a:p>
          </p:txBody>
        </p:sp>
        <p:sp>
          <p:nvSpPr>
            <p:cNvPr id="14" name="Rectangle 13">
              <a:extLst>
                <a:ext uri="{FF2B5EF4-FFF2-40B4-BE49-F238E27FC236}">
                  <a16:creationId xmlns:a16="http://schemas.microsoft.com/office/drawing/2014/main" id="{DB4DAEC8-A69A-44B7-AA69-A62A9C2A5002}"/>
                </a:ext>
              </a:extLst>
            </p:cNvPr>
            <p:cNvSpPr/>
            <p:nvPr/>
          </p:nvSpPr>
          <p:spPr>
            <a:xfrm>
              <a:off x="2400213" y="2284651"/>
              <a:ext cx="472527" cy="484632"/>
            </a:xfrm>
            <a:prstGeom prst="rect">
              <a:avLst/>
            </a:prstGeom>
            <a:noFill/>
            <a:ln w="28575">
              <a:solidFill>
                <a:srgbClr val="8B8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538D35F-1F07-4C13-BDD3-EE0FCB4288B4}"/>
                </a:ext>
              </a:extLst>
            </p:cNvPr>
            <p:cNvSpPr/>
            <p:nvPr/>
          </p:nvSpPr>
          <p:spPr>
            <a:xfrm>
              <a:off x="7507636" y="4613097"/>
              <a:ext cx="868680" cy="986319"/>
            </a:xfrm>
            <a:prstGeom prst="rect">
              <a:avLst/>
            </a:prstGeom>
            <a:noFill/>
            <a:ln w="28575">
              <a:solidFill>
                <a:srgbClr val="8B8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 name="Picture 2" descr="A picture containing drawing&#10;&#10;Description automatically generated">
            <a:extLst>
              <a:ext uri="{FF2B5EF4-FFF2-40B4-BE49-F238E27FC236}">
                <a16:creationId xmlns:a16="http://schemas.microsoft.com/office/drawing/2014/main" id="{E43B5F88-67EB-4575-B6B8-FFB6021E3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286944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Teams Menu- Adding a Planner to Tab (cont’d)</a:t>
            </a:r>
          </a:p>
        </p:txBody>
      </p:sp>
      <p:grpSp>
        <p:nvGrpSpPr>
          <p:cNvPr id="3" name="Group 2">
            <a:extLst>
              <a:ext uri="{FF2B5EF4-FFF2-40B4-BE49-F238E27FC236}">
                <a16:creationId xmlns:a16="http://schemas.microsoft.com/office/drawing/2014/main" id="{FCA6E8C6-E937-417C-835C-41D5EA8955DE}"/>
              </a:ext>
            </a:extLst>
          </p:cNvPr>
          <p:cNvGrpSpPr/>
          <p:nvPr/>
        </p:nvGrpSpPr>
        <p:grpSpPr>
          <a:xfrm>
            <a:off x="2027471" y="1293214"/>
            <a:ext cx="8215982" cy="5422414"/>
            <a:chOff x="422578" y="654556"/>
            <a:chExt cx="8215982" cy="5422414"/>
          </a:xfrm>
        </p:grpSpPr>
        <p:pic>
          <p:nvPicPr>
            <p:cNvPr id="18" name="Picture 17">
              <a:extLst>
                <a:ext uri="{FF2B5EF4-FFF2-40B4-BE49-F238E27FC236}">
                  <a16:creationId xmlns:a16="http://schemas.microsoft.com/office/drawing/2014/main" id="{23FFA88F-B858-43CC-A89B-6998D9E4D363}"/>
                </a:ext>
              </a:extLst>
            </p:cNvPr>
            <p:cNvPicPr>
              <a:picLocks noChangeAspect="1"/>
            </p:cNvPicPr>
            <p:nvPr/>
          </p:nvPicPr>
          <p:blipFill>
            <a:blip r:embed="rId3"/>
            <a:stretch>
              <a:fillRect/>
            </a:stretch>
          </p:blipFill>
          <p:spPr>
            <a:xfrm>
              <a:off x="5526851" y="654556"/>
              <a:ext cx="3111709" cy="2697047"/>
            </a:xfrm>
            <a:prstGeom prst="rect">
              <a:avLst/>
            </a:prstGeom>
            <a:ln w="12700">
              <a:solidFill>
                <a:schemeClr val="tx1"/>
              </a:solidFill>
            </a:ln>
          </p:spPr>
        </p:pic>
        <p:pic>
          <p:nvPicPr>
            <p:cNvPr id="19" name="Picture 18">
              <a:extLst>
                <a:ext uri="{FF2B5EF4-FFF2-40B4-BE49-F238E27FC236}">
                  <a16:creationId xmlns:a16="http://schemas.microsoft.com/office/drawing/2014/main" id="{5BA42D6A-6154-48A6-B305-1FB6D2040D7F}"/>
                </a:ext>
              </a:extLst>
            </p:cNvPr>
            <p:cNvPicPr>
              <a:picLocks noChangeAspect="1"/>
            </p:cNvPicPr>
            <p:nvPr/>
          </p:nvPicPr>
          <p:blipFill>
            <a:blip r:embed="rId4"/>
            <a:stretch>
              <a:fillRect/>
            </a:stretch>
          </p:blipFill>
          <p:spPr>
            <a:xfrm>
              <a:off x="422578" y="2719651"/>
              <a:ext cx="3759393" cy="3357319"/>
            </a:xfrm>
            <a:prstGeom prst="rect">
              <a:avLst/>
            </a:prstGeom>
            <a:ln w="12700">
              <a:solidFill>
                <a:schemeClr val="tx1"/>
              </a:solidFill>
            </a:ln>
          </p:spPr>
        </p:pic>
        <p:sp>
          <p:nvSpPr>
            <p:cNvPr id="20" name="TextBox 19">
              <a:extLst>
                <a:ext uri="{FF2B5EF4-FFF2-40B4-BE49-F238E27FC236}">
                  <a16:creationId xmlns:a16="http://schemas.microsoft.com/office/drawing/2014/main" id="{FA2D6097-7ACC-4BA7-9B3F-BD10C0AC08FC}"/>
                </a:ext>
              </a:extLst>
            </p:cNvPr>
            <p:cNvSpPr txBox="1"/>
            <p:nvPr/>
          </p:nvSpPr>
          <p:spPr>
            <a:xfrm>
              <a:off x="941832" y="877824"/>
              <a:ext cx="42793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Next, you will Create a new plan and type in the name of the plan or project.  Our new plan is called Quarterly Budget Presentation.</a:t>
              </a:r>
            </a:p>
          </p:txBody>
        </p:sp>
        <p:sp>
          <p:nvSpPr>
            <p:cNvPr id="21" name="TextBox 20">
              <a:extLst>
                <a:ext uri="{FF2B5EF4-FFF2-40B4-BE49-F238E27FC236}">
                  <a16:creationId xmlns:a16="http://schemas.microsoft.com/office/drawing/2014/main" id="{C42BB054-4795-4676-ADF9-95324AE72E1E}"/>
                </a:ext>
              </a:extLst>
            </p:cNvPr>
            <p:cNvSpPr txBox="1"/>
            <p:nvPr/>
          </p:nvSpPr>
          <p:spPr>
            <a:xfrm>
              <a:off x="4264751" y="4095816"/>
              <a:ext cx="427939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After selecting Save, you can begin entering to-do tasks with due dates and assignments.  You can add as many tasks and assignments, as necessary.  These tasks can be marked In Progress and Completed as progress is made.</a:t>
              </a:r>
            </a:p>
          </p:txBody>
        </p:sp>
      </p:grpSp>
      <p:pic>
        <p:nvPicPr>
          <p:cNvPr id="2" name="Picture 1" descr="A picture containing drawing&#10;&#10;Description automatically generated">
            <a:extLst>
              <a:ext uri="{FF2B5EF4-FFF2-40B4-BE49-F238E27FC236}">
                <a16:creationId xmlns:a16="http://schemas.microsoft.com/office/drawing/2014/main" id="{31A3859E-C8DF-4F45-AA8E-4C9C69CA5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158472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7631D7-3C06-4E0D-9465-984BF3E913EB}"/>
              </a:ext>
            </a:extLst>
          </p:cNvPr>
          <p:cNvSpPr txBox="1">
            <a:spLocks/>
          </p:cNvSpPr>
          <p:nvPr/>
        </p:nvSpPr>
        <p:spPr>
          <a:xfrm>
            <a:off x="1658679" y="47609"/>
            <a:ext cx="8586744" cy="996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b="1">
                <a:solidFill>
                  <a:prstClr val="black"/>
                </a:solidFill>
                <a:highlight>
                  <a:srgbClr val="FFFF00"/>
                </a:highlight>
                <a:latin typeface="Arial" panose="020B0604020202020204" pitchFamily="34" charset="0"/>
                <a:cs typeface="Arial" panose="020B0604020202020204" pitchFamily="34" charset="0"/>
              </a:rPr>
              <a:t>CBC</a:t>
            </a:r>
            <a:r>
              <a:rPr kumimoji="0" lang="en-US" sz="2400" b="1"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j-ea"/>
                <a:cs typeface="Arial" panose="020B0604020202020204" pitchFamily="34" charset="0"/>
              </a:rPr>
              <a:t> Team-Please Update this according to your specifications</a:t>
            </a:r>
          </a:p>
        </p:txBody>
      </p:sp>
      <p:sp>
        <p:nvSpPr>
          <p:cNvPr id="3" name="TextBox 2">
            <a:extLst>
              <a:ext uri="{FF2B5EF4-FFF2-40B4-BE49-F238E27FC236}">
                <a16:creationId xmlns:a16="http://schemas.microsoft.com/office/drawing/2014/main" id="{82BAAD77-1A7D-4E68-9379-9633F9C8C2C6}"/>
              </a:ext>
            </a:extLst>
          </p:cNvPr>
          <p:cNvSpPr txBox="1"/>
          <p:nvPr/>
        </p:nvSpPr>
        <p:spPr>
          <a:xfrm>
            <a:off x="2443878" y="1043731"/>
            <a:ext cx="7703422" cy="267765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to create a team:</a:t>
            </a:r>
          </a:p>
          <a:p>
            <a:pPr marL="342900" indent="-342900">
              <a:buFontTx/>
              <a:buAutoNum type="arabicPeriod"/>
              <a:defRPr/>
            </a:pPr>
            <a:r>
              <a:rPr kumimoji="0" lang="en-US" sz="1600" b="0" i="0" u="none" strike="noStrike" kern="1200" cap="none" spc="0" normalizeH="0" baseline="0" noProof="0">
                <a:ln>
                  <a:noFill/>
                </a:ln>
                <a:effectLst/>
                <a:uLnTx/>
                <a:uFillTx/>
                <a:latin typeface="Arial"/>
                <a:cs typeface="Arial"/>
              </a:rPr>
              <a:t>Submit a helpdesk ticket</a:t>
            </a:r>
            <a:r>
              <a:rPr lang="en-US" sz="1600">
                <a:latin typeface="Arial"/>
                <a:cs typeface="Arial"/>
              </a:rPr>
              <a:t> by emailing ishelp@columbiabasin.edu,</a:t>
            </a:r>
            <a:r>
              <a:rPr kumimoji="0" lang="en-US" sz="1600" b="0" i="0" u="none" strike="noStrike" kern="1200" cap="none" spc="0" normalizeH="0" baseline="0" noProof="0">
                <a:ln>
                  <a:noFill/>
                </a:ln>
                <a:effectLst/>
                <a:uLnTx/>
                <a:uFillTx/>
                <a:latin typeface="Arial"/>
                <a:cs typeface="Arial"/>
              </a:rPr>
              <a:t> requesting your team with your planned Team name</a:t>
            </a:r>
            <a:r>
              <a:rPr lang="en-US" sz="1600">
                <a:latin typeface="Arial"/>
                <a:cs typeface="Arial"/>
              </a:rPr>
              <a:t> and members</a:t>
            </a:r>
            <a:endParaRPr lang="en-US" sz="1600" b="0" i="0" u="none" strike="noStrike" kern="1200" cap="none" spc="0" normalizeH="0" baseline="0" noProof="0">
              <a:ln>
                <a:noFill/>
              </a:ln>
              <a:effectLst/>
              <a:uLnTx/>
              <a:uFillTx/>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Once the Team has been created, IS will notify you and make you a team owner.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 a team owner, you’ll be able to customize your team. See the following slides for best practices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3F85F860-B721-452F-A8F6-893C468B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258419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147DE8-1228-41D9-8D4D-D58E2A5F1DB1}"/>
              </a:ext>
            </a:extLst>
          </p:cNvPr>
          <p:cNvSpPr/>
          <p:nvPr/>
        </p:nvSpPr>
        <p:spPr>
          <a:xfrm>
            <a:off x="1524000" y="2356731"/>
            <a:ext cx="9144000" cy="1482291"/>
          </a:xfrm>
          <a:prstGeom prst="rect">
            <a:avLst/>
          </a:prstGeom>
          <a:solidFill>
            <a:srgbClr val="555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B74696-9CA3-4044-BF57-3FC1DB69A4E8}"/>
              </a:ext>
            </a:extLst>
          </p:cNvPr>
          <p:cNvSpPr txBox="1">
            <a:spLocks/>
          </p:cNvSpPr>
          <p:nvPr/>
        </p:nvSpPr>
        <p:spPr>
          <a:xfrm>
            <a:off x="2573501" y="2799034"/>
            <a:ext cx="8522416" cy="597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Lato" panose="020F0502020204030203" pitchFamily="34" charset="0"/>
                <a:ea typeface="+mj-ea"/>
                <a:cs typeface="+mj-cs"/>
              </a:rPr>
              <a:t>Thank you.</a:t>
            </a:r>
          </a:p>
        </p:txBody>
      </p:sp>
      <p:pic>
        <p:nvPicPr>
          <p:cNvPr id="9" name="Picture 8">
            <a:extLst>
              <a:ext uri="{FF2B5EF4-FFF2-40B4-BE49-F238E27FC236}">
                <a16:creationId xmlns:a16="http://schemas.microsoft.com/office/drawing/2014/main" id="{C51F9E9E-6E2B-4DA4-9AB8-142BA6F8B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19537"/>
            <a:ext cx="4435012" cy="2956674"/>
          </a:xfrm>
          <a:prstGeom prst="rect">
            <a:avLst/>
          </a:prstGeom>
          <a:ln w="19050">
            <a:solidFill>
              <a:srgbClr val="5E6A71"/>
            </a:solidFill>
          </a:ln>
          <a:effectLst/>
        </p:spPr>
      </p:pic>
      <p:pic>
        <p:nvPicPr>
          <p:cNvPr id="2" name="Picture 1" descr="A picture containing drawing&#10;&#10;Description automatically generated">
            <a:extLst>
              <a:ext uri="{FF2B5EF4-FFF2-40B4-BE49-F238E27FC236}">
                <a16:creationId xmlns:a16="http://schemas.microsoft.com/office/drawing/2014/main" id="{F7F026E0-B6DA-4BE1-9D65-DB9E0630F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091" y="4961896"/>
            <a:ext cx="3077817" cy="1538909"/>
          </a:xfrm>
          <a:prstGeom prst="rect">
            <a:avLst/>
          </a:prstGeom>
        </p:spPr>
      </p:pic>
    </p:spTree>
    <p:extLst>
      <p:ext uri="{BB962C8B-B14F-4D97-AF65-F5344CB8AC3E}">
        <p14:creationId xmlns:p14="http://schemas.microsoft.com/office/powerpoint/2010/main" val="159525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3" name="Content Placeholder 2">
            <a:extLst>
              <a:ext uri="{FF2B5EF4-FFF2-40B4-BE49-F238E27FC236}">
                <a16:creationId xmlns:a16="http://schemas.microsoft.com/office/drawing/2014/main" id="{431A8864-0027-4B04-9A5F-298560893B25}"/>
              </a:ext>
            </a:extLst>
          </p:cNvPr>
          <p:cNvSpPr>
            <a:spLocks noGrp="1"/>
          </p:cNvSpPr>
          <p:nvPr>
            <p:ph idx="1"/>
          </p:nvPr>
        </p:nvSpPr>
        <p:spPr>
          <a:xfrm>
            <a:off x="5057" y="1639870"/>
            <a:ext cx="3864316" cy="597455"/>
          </a:xfrm>
        </p:spPr>
        <p:txBody>
          <a:bodyPr vert="horz" lIns="91440" tIns="45720" rIns="91440" bIns="45720" rtlCol="0">
            <a:noAutofit/>
          </a:bodyPr>
          <a:lstStyle/>
          <a:p>
            <a:pPr marL="0" indent="0" algn="ctr">
              <a:buNone/>
            </a:pPr>
            <a:r>
              <a:rPr lang="en-US">
                <a:solidFill>
                  <a:schemeClr val="tx2"/>
                </a:solidFill>
              </a:rPr>
              <a:t>Create Collaborative Classrooms</a:t>
            </a:r>
          </a:p>
        </p:txBody>
      </p:sp>
      <p:sp>
        <p:nvSpPr>
          <p:cNvPr id="8" name="Content Placeholder 2">
            <a:extLst>
              <a:ext uri="{FF2B5EF4-FFF2-40B4-BE49-F238E27FC236}">
                <a16:creationId xmlns:a16="http://schemas.microsoft.com/office/drawing/2014/main" id="{99691930-9177-43C4-8018-71E7B7B4DC91}"/>
              </a:ext>
            </a:extLst>
          </p:cNvPr>
          <p:cNvSpPr txBox="1">
            <a:spLocks/>
          </p:cNvSpPr>
          <p:nvPr/>
        </p:nvSpPr>
        <p:spPr>
          <a:xfrm>
            <a:off x="8483117" y="1642060"/>
            <a:ext cx="3708883" cy="495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546A"/>
                </a:solidFill>
                <a:effectLst/>
                <a:uLnTx/>
                <a:uFillTx/>
                <a:latin typeface="Calibri" panose="020F0502020204030204"/>
                <a:ea typeface="+mn-ea"/>
                <a:cs typeface="+mn-cs"/>
              </a:rPr>
              <a:t>Streamline Staff Communications</a:t>
            </a:r>
          </a:p>
        </p:txBody>
      </p:sp>
      <p:grpSp>
        <p:nvGrpSpPr>
          <p:cNvPr id="2" name="Group 1">
            <a:extLst>
              <a:ext uri="{FF2B5EF4-FFF2-40B4-BE49-F238E27FC236}">
                <a16:creationId xmlns:a16="http://schemas.microsoft.com/office/drawing/2014/main" id="{73A22B51-4A2E-4161-B9E6-A3F68B8A297B}"/>
              </a:ext>
            </a:extLst>
          </p:cNvPr>
          <p:cNvGrpSpPr/>
          <p:nvPr/>
        </p:nvGrpSpPr>
        <p:grpSpPr>
          <a:xfrm>
            <a:off x="3869373" y="1642060"/>
            <a:ext cx="4484283" cy="4854391"/>
            <a:chOff x="3869373" y="1642060"/>
            <a:chExt cx="4484283" cy="4854391"/>
          </a:xfrm>
        </p:grpSpPr>
        <p:sp>
          <p:nvSpPr>
            <p:cNvPr id="9" name="Content Placeholder 2">
              <a:extLst>
                <a:ext uri="{FF2B5EF4-FFF2-40B4-BE49-F238E27FC236}">
                  <a16:creationId xmlns:a16="http://schemas.microsoft.com/office/drawing/2014/main" id="{1B5DA8FC-0EA1-4A07-B673-55BBAE144543}"/>
                </a:ext>
              </a:extLst>
            </p:cNvPr>
            <p:cNvSpPr txBox="1">
              <a:spLocks/>
            </p:cNvSpPr>
            <p:nvPr/>
          </p:nvSpPr>
          <p:spPr>
            <a:xfrm>
              <a:off x="4374420" y="1642060"/>
              <a:ext cx="3474189" cy="4688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546A"/>
                  </a:solidFill>
                  <a:effectLst/>
                  <a:uLnTx/>
                  <a:uFillTx/>
                  <a:latin typeface="Calibri" panose="020F0502020204030204"/>
                  <a:ea typeface="+mn-ea"/>
                  <a:cs typeface="+mn-cs"/>
                </a:rPr>
                <a:t>Connect Educators and Professionals</a:t>
              </a:r>
            </a:p>
          </p:txBody>
        </p:sp>
        <p:cxnSp>
          <p:nvCxnSpPr>
            <p:cNvPr id="40" name="Straight Connector 39">
              <a:extLst>
                <a:ext uri="{FF2B5EF4-FFF2-40B4-BE49-F238E27FC236}">
                  <a16:creationId xmlns:a16="http://schemas.microsoft.com/office/drawing/2014/main" id="{D0670C8F-8D7A-434B-A273-98252B9DF02A}"/>
                </a:ext>
              </a:extLst>
            </p:cNvPr>
            <p:cNvCxnSpPr/>
            <p:nvPr/>
          </p:nvCxnSpPr>
          <p:spPr>
            <a:xfrm>
              <a:off x="3869373" y="1813521"/>
              <a:ext cx="0" cy="468293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B16CD8-A245-4547-8B67-E4F98A7780FD}"/>
                </a:ext>
              </a:extLst>
            </p:cNvPr>
            <p:cNvCxnSpPr/>
            <p:nvPr/>
          </p:nvCxnSpPr>
          <p:spPr>
            <a:xfrm>
              <a:off x="8353656" y="1813521"/>
              <a:ext cx="0" cy="468293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7" name="Graphic 6" descr="Group">
            <a:extLst>
              <a:ext uri="{FF2B5EF4-FFF2-40B4-BE49-F238E27FC236}">
                <a16:creationId xmlns:a16="http://schemas.microsoft.com/office/drawing/2014/main" id="{91CEF890-6B12-4F60-A0E0-7F4D8077B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592" y="4805882"/>
            <a:ext cx="1690569" cy="1690569"/>
          </a:xfrm>
          <a:prstGeom prst="rect">
            <a:avLst/>
          </a:prstGeom>
        </p:spPr>
      </p:pic>
      <p:pic>
        <p:nvPicPr>
          <p:cNvPr id="15" name="Graphic 14" descr="Thought bubble">
            <a:extLst>
              <a:ext uri="{FF2B5EF4-FFF2-40B4-BE49-F238E27FC236}">
                <a16:creationId xmlns:a16="http://schemas.microsoft.com/office/drawing/2014/main" id="{B122B8E1-3283-420A-929C-EDA9CC3AA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8592" y="2483314"/>
            <a:ext cx="1690569" cy="1690569"/>
          </a:xfrm>
          <a:prstGeom prst="rect">
            <a:avLst/>
          </a:prstGeom>
        </p:spPr>
      </p:pic>
      <p:pic>
        <p:nvPicPr>
          <p:cNvPr id="21" name="Graphic 20" descr="Users">
            <a:extLst>
              <a:ext uri="{FF2B5EF4-FFF2-40B4-BE49-F238E27FC236}">
                <a16:creationId xmlns:a16="http://schemas.microsoft.com/office/drawing/2014/main" id="{DB333561-99BC-4409-BA2F-49245A0C4B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4844" y="2548183"/>
            <a:ext cx="1621237" cy="1621237"/>
          </a:xfrm>
          <a:prstGeom prst="rect">
            <a:avLst/>
          </a:prstGeom>
        </p:spPr>
      </p:pic>
      <p:pic>
        <p:nvPicPr>
          <p:cNvPr id="25" name="Graphic 24" descr="Handshake">
            <a:extLst>
              <a:ext uri="{FF2B5EF4-FFF2-40B4-BE49-F238E27FC236}">
                <a16:creationId xmlns:a16="http://schemas.microsoft.com/office/drawing/2014/main" id="{09849A75-C4EC-445E-BB39-40A9CB332B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00964" y="3769919"/>
            <a:ext cx="1621237" cy="1621237"/>
          </a:xfrm>
          <a:prstGeom prst="rect">
            <a:avLst/>
          </a:prstGeom>
        </p:spPr>
      </p:pic>
      <p:pic>
        <p:nvPicPr>
          <p:cNvPr id="42" name="Graphic 41" descr="Teacher">
            <a:extLst>
              <a:ext uri="{FF2B5EF4-FFF2-40B4-BE49-F238E27FC236}">
                <a16:creationId xmlns:a16="http://schemas.microsoft.com/office/drawing/2014/main" id="{5BB3AC58-B1EF-4944-891C-7D32F7462CB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445" y="2455514"/>
            <a:ext cx="1468973" cy="1468973"/>
          </a:xfrm>
          <a:prstGeom prst="rect">
            <a:avLst/>
          </a:prstGeom>
        </p:spPr>
      </p:pic>
      <p:pic>
        <p:nvPicPr>
          <p:cNvPr id="44" name="Graphic 43" descr="Web cam">
            <a:extLst>
              <a:ext uri="{FF2B5EF4-FFF2-40B4-BE49-F238E27FC236}">
                <a16:creationId xmlns:a16="http://schemas.microsoft.com/office/drawing/2014/main" id="{556A777E-08D9-4FAD-8593-B4638C03129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5464" y="5257215"/>
            <a:ext cx="1468973" cy="1468973"/>
          </a:xfrm>
          <a:prstGeom prst="rect">
            <a:avLst/>
          </a:prstGeom>
        </p:spPr>
      </p:pic>
      <p:pic>
        <p:nvPicPr>
          <p:cNvPr id="6" name="Graphic 5" descr="Network">
            <a:extLst>
              <a:ext uri="{FF2B5EF4-FFF2-40B4-BE49-F238E27FC236}">
                <a16:creationId xmlns:a16="http://schemas.microsoft.com/office/drawing/2014/main" id="{9151F5B8-D3C2-49F2-8AA3-669644DB907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3125" y="3873263"/>
            <a:ext cx="1327211" cy="1327211"/>
          </a:xfrm>
          <a:prstGeom prst="rect">
            <a:avLst/>
          </a:prstGeom>
        </p:spPr>
      </p:pic>
      <p:pic>
        <p:nvPicPr>
          <p:cNvPr id="12" name="Graphic 11" descr="Chat">
            <a:extLst>
              <a:ext uri="{FF2B5EF4-FFF2-40B4-BE49-F238E27FC236}">
                <a16:creationId xmlns:a16="http://schemas.microsoft.com/office/drawing/2014/main" id="{A33A8CA9-E94B-4F2E-B4A0-06B1FDA8C0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00976" y="5077924"/>
            <a:ext cx="1468975" cy="1468975"/>
          </a:xfrm>
          <a:prstGeom prst="rect">
            <a:avLst/>
          </a:prstGeom>
        </p:spPr>
      </p:pic>
      <p:pic>
        <p:nvPicPr>
          <p:cNvPr id="14" name="Graphic 13" descr="Megaphone">
            <a:extLst>
              <a:ext uri="{FF2B5EF4-FFF2-40B4-BE49-F238E27FC236}">
                <a16:creationId xmlns:a16="http://schemas.microsoft.com/office/drawing/2014/main" id="{B39EBDAB-D301-4420-9B77-06BADE20CE9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71162" y="3733740"/>
            <a:ext cx="1285428" cy="1285428"/>
          </a:xfrm>
          <a:prstGeom prst="rect">
            <a:avLst/>
          </a:prstGeom>
        </p:spPr>
      </p:pic>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Teamwork &amp; Learning Hub</a:t>
            </a:r>
          </a:p>
        </p:txBody>
      </p:sp>
    </p:spTree>
    <p:extLst>
      <p:ext uri="{BB962C8B-B14F-4D97-AF65-F5344CB8AC3E}">
        <p14:creationId xmlns:p14="http://schemas.microsoft.com/office/powerpoint/2010/main" val="372208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Teams Structure</a:t>
            </a:r>
          </a:p>
        </p:txBody>
      </p:sp>
      <p:graphicFrame>
        <p:nvGraphicFramePr>
          <p:cNvPr id="16" name="Diagram 15">
            <a:extLst>
              <a:ext uri="{FF2B5EF4-FFF2-40B4-BE49-F238E27FC236}">
                <a16:creationId xmlns:a16="http://schemas.microsoft.com/office/drawing/2014/main" id="{691FF61D-3F61-40DD-A9B3-3DB64AD9C7D4}"/>
              </a:ext>
            </a:extLst>
          </p:cNvPr>
          <p:cNvGraphicFramePr/>
          <p:nvPr/>
        </p:nvGraphicFramePr>
        <p:xfrm>
          <a:off x="-476518" y="1751527"/>
          <a:ext cx="11741239" cy="484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picture containing drawing&#10;&#10;Description automatically generated">
            <a:extLst>
              <a:ext uri="{FF2B5EF4-FFF2-40B4-BE49-F238E27FC236}">
                <a16:creationId xmlns:a16="http://schemas.microsoft.com/office/drawing/2014/main" id="{2D2C39FF-00EA-4642-913B-2A37FC99BD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55731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Mobility &amp; Accessibility</a:t>
            </a:r>
          </a:p>
        </p:txBody>
      </p:sp>
      <p:grpSp>
        <p:nvGrpSpPr>
          <p:cNvPr id="2" name="Group 1">
            <a:extLst>
              <a:ext uri="{FF2B5EF4-FFF2-40B4-BE49-F238E27FC236}">
                <a16:creationId xmlns:a16="http://schemas.microsoft.com/office/drawing/2014/main" id="{40DBAB94-DC9C-43FC-88E4-5CDBC6A9C6A8}"/>
              </a:ext>
            </a:extLst>
          </p:cNvPr>
          <p:cNvGrpSpPr/>
          <p:nvPr/>
        </p:nvGrpSpPr>
        <p:grpSpPr>
          <a:xfrm>
            <a:off x="0" y="1376430"/>
            <a:ext cx="11614565" cy="5145588"/>
            <a:chOff x="298394" y="1496000"/>
            <a:chExt cx="11738657" cy="5272326"/>
          </a:xfrm>
        </p:grpSpPr>
        <p:pic>
          <p:nvPicPr>
            <p:cNvPr id="8" name="Picture 7">
              <a:extLst>
                <a:ext uri="{FF2B5EF4-FFF2-40B4-BE49-F238E27FC236}">
                  <a16:creationId xmlns:a16="http://schemas.microsoft.com/office/drawing/2014/main" id="{40FF8356-D857-4316-BE75-3D6CD1F62F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394" y="1579441"/>
              <a:ext cx="4328430" cy="2434741"/>
            </a:xfrm>
            <a:prstGeom prst="rect">
              <a:avLst/>
            </a:prstGeom>
          </p:spPr>
        </p:pic>
        <p:sp>
          <p:nvSpPr>
            <p:cNvPr id="9" name="TextBox 8">
              <a:extLst>
                <a:ext uri="{FF2B5EF4-FFF2-40B4-BE49-F238E27FC236}">
                  <a16:creationId xmlns:a16="http://schemas.microsoft.com/office/drawing/2014/main" id="{DBBDA0BD-3BC9-44C5-BA53-944549C1159C}"/>
                </a:ext>
              </a:extLst>
            </p:cNvPr>
            <p:cNvSpPr txBox="1"/>
            <p:nvPr/>
          </p:nvSpPr>
          <p:spPr>
            <a:xfrm>
              <a:off x="1147420" y="1496002"/>
              <a:ext cx="1389718" cy="221597"/>
            </a:xfrm>
            <a:prstGeom prst="rect">
              <a:avLst/>
            </a:prstGeom>
            <a:noFill/>
          </p:spPr>
          <p:txBody>
            <a:bodyPr wrap="square" lIns="0" tIns="0" rIns="0" bIns="0" rtlCol="0">
              <a:spAutoFit/>
            </a:bodyPr>
            <a:lstStyle/>
            <a:p>
              <a:pPr marL="0" marR="0" lvl="0" indent="0" algn="l" defTabSz="932205" rtl="0" eaLnBrk="1" fontAlgn="auto" latinLnBrk="0" hangingPunct="1">
                <a:lnSpc>
                  <a:spcPct val="90000"/>
                </a:lnSpc>
                <a:spcBef>
                  <a:spcPts val="0"/>
                </a:spcBef>
                <a:spcAft>
                  <a:spcPts val="1175"/>
                </a:spcAft>
                <a:buClrTx/>
                <a:buSzPct val="90000"/>
                <a:buFontTx/>
                <a:buNone/>
                <a:tabLst/>
                <a:defRPr/>
              </a:pPr>
              <a:r>
                <a:rPr kumimoji="0" lang="en-US" sz="1600" b="1" i="0" u="none" strike="noStrike" kern="1200" cap="none" spc="0" normalizeH="0" baseline="0" noProof="0">
                  <a:ln w="3175">
                    <a:noFill/>
                  </a:ln>
                  <a:solidFill>
                    <a:srgbClr val="283371">
                      <a:lumMod val="65000"/>
                      <a:lumOff val="35000"/>
                    </a:srgbClr>
                  </a:solidFill>
                  <a:effectLst/>
                  <a:uLnTx/>
                  <a:uFillTx/>
                  <a:latin typeface="Calibri" panose="020F0502020204030204"/>
                  <a:ea typeface="Segoe UI" charset="0"/>
                  <a:cs typeface="Segoe UI" charset="0"/>
                </a:rPr>
                <a:t>Desktop</a:t>
              </a:r>
            </a:p>
          </p:txBody>
        </p:sp>
        <p:sp>
          <p:nvSpPr>
            <p:cNvPr id="11" name="TextBox 10">
              <a:extLst>
                <a:ext uri="{FF2B5EF4-FFF2-40B4-BE49-F238E27FC236}">
                  <a16:creationId xmlns:a16="http://schemas.microsoft.com/office/drawing/2014/main" id="{94103487-2C03-4EA6-AE1A-32B036403636}"/>
                </a:ext>
              </a:extLst>
            </p:cNvPr>
            <p:cNvSpPr txBox="1"/>
            <p:nvPr/>
          </p:nvSpPr>
          <p:spPr>
            <a:xfrm>
              <a:off x="4874399" y="1496001"/>
              <a:ext cx="1233346" cy="221599"/>
            </a:xfrm>
            <a:prstGeom prst="rect">
              <a:avLst/>
            </a:prstGeom>
            <a:noFill/>
          </p:spPr>
          <p:txBody>
            <a:bodyPr wrap="square" lIns="0" tIns="0" rIns="0" bIns="0" rtlCol="0">
              <a:spAutoFit/>
            </a:bodyPr>
            <a:lstStyle/>
            <a:p>
              <a:pPr marL="0" marR="0" lvl="0" indent="0" algn="l" defTabSz="932205" rtl="0" eaLnBrk="1" fontAlgn="auto" latinLnBrk="0" hangingPunct="1">
                <a:lnSpc>
                  <a:spcPct val="90000"/>
                </a:lnSpc>
                <a:spcBef>
                  <a:spcPts val="0"/>
                </a:spcBef>
                <a:spcAft>
                  <a:spcPts val="1175"/>
                </a:spcAft>
                <a:buClrTx/>
                <a:buSzPct val="90000"/>
                <a:buFontTx/>
                <a:buNone/>
                <a:tabLst/>
                <a:defRPr/>
              </a:pPr>
              <a:r>
                <a:rPr kumimoji="0" lang="en-US" sz="1600" b="1" i="0" u="none" strike="noStrike" kern="1200" cap="none" spc="0" normalizeH="0" baseline="0" noProof="0">
                  <a:ln w="3175">
                    <a:noFill/>
                  </a:ln>
                  <a:solidFill>
                    <a:srgbClr val="283371">
                      <a:lumMod val="65000"/>
                      <a:lumOff val="35000"/>
                    </a:srgbClr>
                  </a:solidFill>
                  <a:effectLst/>
                  <a:uLnTx/>
                  <a:uFillTx/>
                  <a:latin typeface="Calibri" panose="020F0502020204030204"/>
                  <a:ea typeface="Segoe UI" charset="0"/>
                  <a:cs typeface="Segoe UI" charset="0"/>
                </a:rPr>
                <a:t>Tablet</a:t>
              </a:r>
            </a:p>
          </p:txBody>
        </p:sp>
        <p:sp>
          <p:nvSpPr>
            <p:cNvPr id="12" name="TextBox 11">
              <a:extLst>
                <a:ext uri="{FF2B5EF4-FFF2-40B4-BE49-F238E27FC236}">
                  <a16:creationId xmlns:a16="http://schemas.microsoft.com/office/drawing/2014/main" id="{581524C3-9DD8-459D-91E6-4DEE8F3B9EE9}"/>
                </a:ext>
              </a:extLst>
            </p:cNvPr>
            <p:cNvSpPr txBox="1"/>
            <p:nvPr/>
          </p:nvSpPr>
          <p:spPr>
            <a:xfrm>
              <a:off x="8569223" y="1496000"/>
              <a:ext cx="1233346" cy="221599"/>
            </a:xfrm>
            <a:prstGeom prst="rect">
              <a:avLst/>
            </a:prstGeom>
            <a:noFill/>
          </p:spPr>
          <p:txBody>
            <a:bodyPr wrap="square" lIns="0" tIns="0" rIns="0" bIns="0" rtlCol="0">
              <a:spAutoFit/>
            </a:bodyPr>
            <a:lstStyle/>
            <a:p>
              <a:pPr marL="0" marR="0" lvl="0" indent="0" algn="l" defTabSz="932205" rtl="0" eaLnBrk="1" fontAlgn="auto" latinLnBrk="0" hangingPunct="1">
                <a:lnSpc>
                  <a:spcPct val="90000"/>
                </a:lnSpc>
                <a:spcBef>
                  <a:spcPts val="0"/>
                </a:spcBef>
                <a:spcAft>
                  <a:spcPts val="1175"/>
                </a:spcAft>
                <a:buClrTx/>
                <a:buSzPct val="90000"/>
                <a:buFontTx/>
                <a:buNone/>
                <a:tabLst/>
                <a:defRPr/>
              </a:pPr>
              <a:r>
                <a:rPr kumimoji="0" lang="en-US" sz="1600" b="1" i="0" u="none" strike="noStrike" kern="1200" cap="none" spc="0" normalizeH="0" baseline="0" noProof="0">
                  <a:ln w="3175">
                    <a:noFill/>
                  </a:ln>
                  <a:solidFill>
                    <a:srgbClr val="283371">
                      <a:lumMod val="65000"/>
                      <a:lumOff val="35000"/>
                    </a:srgbClr>
                  </a:solidFill>
                  <a:effectLst/>
                  <a:uLnTx/>
                  <a:uFillTx/>
                  <a:latin typeface="Calibri" panose="020F0502020204030204"/>
                  <a:ea typeface="Segoe UI" charset="0"/>
                  <a:cs typeface="Segoe UI" charset="0"/>
                </a:rPr>
                <a:t>Browsers</a:t>
              </a:r>
            </a:p>
          </p:txBody>
        </p:sp>
        <p:grpSp>
          <p:nvGrpSpPr>
            <p:cNvPr id="13" name="Group 12">
              <a:extLst>
                <a:ext uri="{FF2B5EF4-FFF2-40B4-BE49-F238E27FC236}">
                  <a16:creationId xmlns:a16="http://schemas.microsoft.com/office/drawing/2014/main" id="{15A76808-B8A1-4BFD-832A-1B15077B2D05}"/>
                </a:ext>
              </a:extLst>
            </p:cNvPr>
            <p:cNvGrpSpPr/>
            <p:nvPr/>
          </p:nvGrpSpPr>
          <p:grpSpPr>
            <a:xfrm>
              <a:off x="4881618" y="4339076"/>
              <a:ext cx="984335" cy="1968670"/>
              <a:chOff x="6792612" y="1590004"/>
              <a:chExt cx="1844618" cy="3689235"/>
            </a:xfrm>
          </p:grpSpPr>
          <p:pic>
            <p:nvPicPr>
              <p:cNvPr id="39" name="iphone.png" descr="iphone.png">
                <a:extLst>
                  <a:ext uri="{FF2B5EF4-FFF2-40B4-BE49-F238E27FC236}">
                    <a16:creationId xmlns:a16="http://schemas.microsoft.com/office/drawing/2014/main" id="{24778334-D7A2-40B9-B630-A9B19B105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2612" y="1590004"/>
                <a:ext cx="1844618" cy="3689235"/>
              </a:xfrm>
              <a:prstGeom prst="rect">
                <a:avLst/>
              </a:prstGeom>
              <a:ln w="12700">
                <a:miter lim="400000"/>
              </a:ln>
            </p:spPr>
          </p:pic>
          <p:pic>
            <p:nvPicPr>
              <p:cNvPr id="40" name="Picture 39">
                <a:extLst>
                  <a:ext uri="{FF2B5EF4-FFF2-40B4-BE49-F238E27FC236}">
                    <a16:creationId xmlns:a16="http://schemas.microsoft.com/office/drawing/2014/main" id="{DA473A95-FBAE-4942-B30A-2E085043B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1501" y="2016125"/>
                <a:ext cx="1594045" cy="2835274"/>
              </a:xfrm>
              <a:prstGeom prst="rect">
                <a:avLst/>
              </a:prstGeom>
            </p:spPr>
          </p:pic>
        </p:grpSp>
        <p:sp>
          <p:nvSpPr>
            <p:cNvPr id="14" name="TextBox 13">
              <a:extLst>
                <a:ext uri="{FF2B5EF4-FFF2-40B4-BE49-F238E27FC236}">
                  <a16:creationId xmlns:a16="http://schemas.microsoft.com/office/drawing/2014/main" id="{9AED7606-53EA-4741-9585-FA4B304F750B}"/>
                </a:ext>
              </a:extLst>
            </p:cNvPr>
            <p:cNvSpPr txBox="1"/>
            <p:nvPr/>
          </p:nvSpPr>
          <p:spPr>
            <a:xfrm>
              <a:off x="4811054" y="6428005"/>
              <a:ext cx="984335" cy="338554"/>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iPhone</a:t>
              </a:r>
            </a:p>
          </p:txBody>
        </p:sp>
        <p:grpSp>
          <p:nvGrpSpPr>
            <p:cNvPr id="15" name="Group 14">
              <a:extLst>
                <a:ext uri="{FF2B5EF4-FFF2-40B4-BE49-F238E27FC236}">
                  <a16:creationId xmlns:a16="http://schemas.microsoft.com/office/drawing/2014/main" id="{5846E9AF-5757-4D4C-BA62-454B47730F8A}"/>
                </a:ext>
              </a:extLst>
            </p:cNvPr>
            <p:cNvGrpSpPr/>
            <p:nvPr/>
          </p:nvGrpSpPr>
          <p:grpSpPr>
            <a:xfrm>
              <a:off x="6430489" y="4338218"/>
              <a:ext cx="973496" cy="2011217"/>
              <a:chOff x="8792667" y="1579177"/>
              <a:chExt cx="1811868" cy="3743269"/>
            </a:xfrm>
          </p:grpSpPr>
          <p:pic>
            <p:nvPicPr>
              <p:cNvPr id="37" name="pasted-image.pdf" descr="pasted-image.pdf">
                <a:extLst>
                  <a:ext uri="{FF2B5EF4-FFF2-40B4-BE49-F238E27FC236}">
                    <a16:creationId xmlns:a16="http://schemas.microsoft.com/office/drawing/2014/main" id="{12A20267-EBDD-4810-97C9-255B7A53CF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2667" y="1579177"/>
                <a:ext cx="1811868" cy="3743269"/>
              </a:xfrm>
              <a:prstGeom prst="rect">
                <a:avLst/>
              </a:prstGeom>
              <a:ln w="12700">
                <a:miter lim="400000"/>
              </a:ln>
            </p:spPr>
          </p:pic>
          <p:pic>
            <p:nvPicPr>
              <p:cNvPr id="38" name="Picture 37">
                <a:extLst>
                  <a:ext uri="{FF2B5EF4-FFF2-40B4-BE49-F238E27FC236}">
                    <a16:creationId xmlns:a16="http://schemas.microsoft.com/office/drawing/2014/main" id="{D794C07E-0601-4A43-A67A-DB1E17F43A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83650" y="1955800"/>
                <a:ext cx="1621631" cy="2882900"/>
              </a:xfrm>
              <a:prstGeom prst="rect">
                <a:avLst/>
              </a:prstGeom>
            </p:spPr>
          </p:pic>
        </p:grpSp>
        <p:sp>
          <p:nvSpPr>
            <p:cNvPr id="18" name="TextBox 17">
              <a:extLst>
                <a:ext uri="{FF2B5EF4-FFF2-40B4-BE49-F238E27FC236}">
                  <a16:creationId xmlns:a16="http://schemas.microsoft.com/office/drawing/2014/main" id="{689F3E1B-BE63-4D61-914F-BBB93ED39DCE}"/>
                </a:ext>
              </a:extLst>
            </p:cNvPr>
            <p:cNvSpPr txBox="1"/>
            <p:nvPr/>
          </p:nvSpPr>
          <p:spPr>
            <a:xfrm>
              <a:off x="6327486" y="6429772"/>
              <a:ext cx="1023171" cy="338554"/>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Android</a:t>
              </a:r>
            </a:p>
          </p:txBody>
        </p:sp>
        <p:grpSp>
          <p:nvGrpSpPr>
            <p:cNvPr id="19" name="Group 18">
              <a:extLst>
                <a:ext uri="{FF2B5EF4-FFF2-40B4-BE49-F238E27FC236}">
                  <a16:creationId xmlns:a16="http://schemas.microsoft.com/office/drawing/2014/main" id="{CB5BB39E-4C1D-4EC4-A340-235507563D10}"/>
                </a:ext>
              </a:extLst>
            </p:cNvPr>
            <p:cNvGrpSpPr/>
            <p:nvPr/>
          </p:nvGrpSpPr>
          <p:grpSpPr>
            <a:xfrm>
              <a:off x="4877306" y="1842152"/>
              <a:ext cx="2606981" cy="1844085"/>
              <a:chOff x="1424375" y="1585326"/>
              <a:chExt cx="5212799" cy="3687348"/>
            </a:xfrm>
          </p:grpSpPr>
          <p:pic>
            <p:nvPicPr>
              <p:cNvPr id="35" name="pasted-image.tiff" descr="pasted-image.tiff">
                <a:extLst>
                  <a:ext uri="{FF2B5EF4-FFF2-40B4-BE49-F238E27FC236}">
                    <a16:creationId xmlns:a16="http://schemas.microsoft.com/office/drawing/2014/main" id="{8437A56B-A200-4E42-8830-9E024346D5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4375" y="1585326"/>
                <a:ext cx="5212799" cy="3687348"/>
              </a:xfrm>
              <a:prstGeom prst="rect">
                <a:avLst/>
              </a:prstGeom>
              <a:ln w="12700">
                <a:miter lim="400000"/>
              </a:ln>
            </p:spPr>
          </p:pic>
          <p:pic>
            <p:nvPicPr>
              <p:cNvPr id="36" name="Picture 35">
                <a:extLst>
                  <a:ext uri="{FF2B5EF4-FFF2-40B4-BE49-F238E27FC236}">
                    <a16:creationId xmlns:a16="http://schemas.microsoft.com/office/drawing/2014/main" id="{95BFF9B6-F065-457F-A426-FB9D42AA73D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97868" y="1828799"/>
                <a:ext cx="4280682" cy="3210512"/>
              </a:xfrm>
              <a:prstGeom prst="rect">
                <a:avLst/>
              </a:prstGeom>
            </p:spPr>
          </p:pic>
        </p:grpSp>
        <p:sp>
          <p:nvSpPr>
            <p:cNvPr id="20" name="TextBox 19">
              <a:extLst>
                <a:ext uri="{FF2B5EF4-FFF2-40B4-BE49-F238E27FC236}">
                  <a16:creationId xmlns:a16="http://schemas.microsoft.com/office/drawing/2014/main" id="{7D9BC507-BB12-43EB-B88C-CF9CBE6EFDE3}"/>
                </a:ext>
              </a:extLst>
            </p:cNvPr>
            <p:cNvSpPr txBox="1"/>
            <p:nvPr/>
          </p:nvSpPr>
          <p:spPr>
            <a:xfrm>
              <a:off x="4802901" y="3806484"/>
              <a:ext cx="766297" cy="338554"/>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Phone</a:t>
              </a:r>
            </a:p>
          </p:txBody>
        </p:sp>
        <p:pic>
          <p:nvPicPr>
            <p:cNvPr id="21" name="Picture 20">
              <a:extLst>
                <a:ext uri="{FF2B5EF4-FFF2-40B4-BE49-F238E27FC236}">
                  <a16:creationId xmlns:a16="http://schemas.microsoft.com/office/drawing/2014/main" id="{D53F8FE2-9477-4081-B271-E025C218B32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99444" y="1598804"/>
              <a:ext cx="4337607" cy="2439904"/>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B4526295-8788-4132-9E22-EB879AFD5B1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0080" y="4948405"/>
              <a:ext cx="581732" cy="581732"/>
            </a:xfrm>
            <a:prstGeom prst="rect">
              <a:avLst/>
            </a:prstGeom>
          </p:spPr>
        </p:pic>
        <p:pic>
          <p:nvPicPr>
            <p:cNvPr id="23" name="Graphic 7">
              <a:extLst>
                <a:ext uri="{FF2B5EF4-FFF2-40B4-BE49-F238E27FC236}">
                  <a16:creationId xmlns:a16="http://schemas.microsoft.com/office/drawing/2014/main" id="{BF9B3625-F2C9-4A27-A94F-6E59E3FB4F17}"/>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l="25760" t="21861" r="25872" b="23978"/>
            <a:stretch/>
          </p:blipFill>
          <p:spPr>
            <a:xfrm>
              <a:off x="9035104" y="3935896"/>
              <a:ext cx="676708" cy="757760"/>
            </a:xfrm>
            <a:prstGeom prst="rect">
              <a:avLst/>
            </a:prstGeom>
          </p:spPr>
        </p:pic>
        <p:pic>
          <p:nvPicPr>
            <p:cNvPr id="24" name="Picture 23" descr="A close up of a logo&#10;&#10;Description generated with high confidence">
              <a:extLst>
                <a:ext uri="{FF2B5EF4-FFF2-40B4-BE49-F238E27FC236}">
                  <a16:creationId xmlns:a16="http://schemas.microsoft.com/office/drawing/2014/main" id="{3CF16E4C-1CDA-4DB4-A11A-DF118281752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48270" y="5901041"/>
              <a:ext cx="581732" cy="581732"/>
            </a:xfrm>
            <a:prstGeom prst="rect">
              <a:avLst/>
            </a:prstGeom>
          </p:spPr>
        </p:pic>
        <p:pic>
          <p:nvPicPr>
            <p:cNvPr id="25" name="Picture 24">
              <a:extLst>
                <a:ext uri="{FF2B5EF4-FFF2-40B4-BE49-F238E27FC236}">
                  <a16:creationId xmlns:a16="http://schemas.microsoft.com/office/drawing/2014/main" id="{6A93302C-48AA-457B-943D-D1022467B8A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1362" y="4332186"/>
              <a:ext cx="3594596" cy="2335365"/>
            </a:xfrm>
            <a:prstGeom prst="rect">
              <a:avLst/>
            </a:prstGeom>
          </p:spPr>
        </p:pic>
        <p:grpSp>
          <p:nvGrpSpPr>
            <p:cNvPr id="26" name="Group 25">
              <a:extLst>
                <a:ext uri="{FF2B5EF4-FFF2-40B4-BE49-F238E27FC236}">
                  <a16:creationId xmlns:a16="http://schemas.microsoft.com/office/drawing/2014/main" id="{227B3A55-AFB8-46DD-8A3D-186A7E195040}"/>
                </a:ext>
              </a:extLst>
            </p:cNvPr>
            <p:cNvGrpSpPr/>
            <p:nvPr/>
          </p:nvGrpSpPr>
          <p:grpSpPr>
            <a:xfrm>
              <a:off x="1123173" y="6420885"/>
              <a:ext cx="2333945" cy="340019"/>
              <a:chOff x="7175500" y="5961228"/>
              <a:chExt cx="2334279" cy="340066"/>
            </a:xfrm>
          </p:grpSpPr>
          <p:pic>
            <p:nvPicPr>
              <p:cNvPr id="33" name="Picture 32" descr="A close up of a logo&#10;&#10;Description generated with very high confidence">
                <a:extLst>
                  <a:ext uri="{FF2B5EF4-FFF2-40B4-BE49-F238E27FC236}">
                    <a16:creationId xmlns:a16="http://schemas.microsoft.com/office/drawing/2014/main" id="{670C1936-7D0A-45E3-B42F-21D31CBDECE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75500" y="5961228"/>
                <a:ext cx="279400" cy="279400"/>
              </a:xfrm>
              <a:prstGeom prst="rect">
                <a:avLst/>
              </a:prstGeom>
            </p:spPr>
          </p:pic>
          <p:sp>
            <p:nvSpPr>
              <p:cNvPr id="34" name="TextBox 33">
                <a:extLst>
                  <a:ext uri="{FF2B5EF4-FFF2-40B4-BE49-F238E27FC236}">
                    <a16:creationId xmlns:a16="http://schemas.microsoft.com/office/drawing/2014/main" id="{FCE7993B-A68D-49C8-BFEC-90F87B46C425}"/>
                  </a:ext>
                </a:extLst>
              </p:cNvPr>
              <p:cNvSpPr txBox="1"/>
              <p:nvPr/>
            </p:nvSpPr>
            <p:spPr>
              <a:xfrm>
                <a:off x="7483354" y="5962692"/>
                <a:ext cx="2026425" cy="338602"/>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OS X 10.10+</a:t>
                </a:r>
              </a:p>
            </p:txBody>
          </p:sp>
        </p:grpSp>
        <p:grpSp>
          <p:nvGrpSpPr>
            <p:cNvPr id="27" name="Group 26">
              <a:extLst>
                <a:ext uri="{FF2B5EF4-FFF2-40B4-BE49-F238E27FC236}">
                  <a16:creationId xmlns:a16="http://schemas.microsoft.com/office/drawing/2014/main" id="{F74C5837-C1FB-415D-928A-91FDF1C7B93E}"/>
                </a:ext>
              </a:extLst>
            </p:cNvPr>
            <p:cNvGrpSpPr/>
            <p:nvPr/>
          </p:nvGrpSpPr>
          <p:grpSpPr>
            <a:xfrm>
              <a:off x="1156140" y="3809455"/>
              <a:ext cx="2308550" cy="338554"/>
              <a:chOff x="3187700" y="5925569"/>
              <a:chExt cx="2308879" cy="338602"/>
            </a:xfrm>
          </p:grpSpPr>
          <p:pic>
            <p:nvPicPr>
              <p:cNvPr id="31" name="Picture 30" descr="A picture containing building&#10;&#10;Description generated with high confidence">
                <a:extLst>
                  <a:ext uri="{FF2B5EF4-FFF2-40B4-BE49-F238E27FC236}">
                    <a16:creationId xmlns:a16="http://schemas.microsoft.com/office/drawing/2014/main" id="{4842AB14-D759-405A-AC4C-09A998471F29}"/>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187700" y="5942553"/>
                <a:ext cx="266700" cy="266700"/>
              </a:xfrm>
              <a:prstGeom prst="rect">
                <a:avLst/>
              </a:prstGeom>
            </p:spPr>
          </p:pic>
          <p:sp>
            <p:nvSpPr>
              <p:cNvPr id="32" name="TextBox 31">
                <a:extLst>
                  <a:ext uri="{FF2B5EF4-FFF2-40B4-BE49-F238E27FC236}">
                    <a16:creationId xmlns:a16="http://schemas.microsoft.com/office/drawing/2014/main" id="{74BE6B39-2064-46A4-B48B-658B0F6A111C}"/>
                  </a:ext>
                </a:extLst>
              </p:cNvPr>
              <p:cNvSpPr txBox="1"/>
              <p:nvPr/>
            </p:nvSpPr>
            <p:spPr>
              <a:xfrm>
                <a:off x="3470154" y="5925569"/>
                <a:ext cx="2026425" cy="338602"/>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Windows 7+</a:t>
                </a:r>
              </a:p>
            </p:txBody>
          </p:sp>
        </p:grpSp>
        <p:sp>
          <p:nvSpPr>
            <p:cNvPr id="28" name="TextBox 27">
              <a:extLst>
                <a:ext uri="{FF2B5EF4-FFF2-40B4-BE49-F238E27FC236}">
                  <a16:creationId xmlns:a16="http://schemas.microsoft.com/office/drawing/2014/main" id="{B14337DB-59E2-4F48-A204-F37798DD54E3}"/>
                </a:ext>
              </a:extLst>
            </p:cNvPr>
            <p:cNvSpPr txBox="1"/>
            <p:nvPr/>
          </p:nvSpPr>
          <p:spPr>
            <a:xfrm>
              <a:off x="10110293" y="4180169"/>
              <a:ext cx="1331825" cy="338554"/>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Edge</a:t>
              </a:r>
            </a:p>
          </p:txBody>
        </p:sp>
        <p:sp>
          <p:nvSpPr>
            <p:cNvPr id="29" name="TextBox 28">
              <a:extLst>
                <a:ext uri="{FF2B5EF4-FFF2-40B4-BE49-F238E27FC236}">
                  <a16:creationId xmlns:a16="http://schemas.microsoft.com/office/drawing/2014/main" id="{D245AB09-594B-4A17-8E90-5E0125FB9C09}"/>
                </a:ext>
              </a:extLst>
            </p:cNvPr>
            <p:cNvSpPr txBox="1"/>
            <p:nvPr/>
          </p:nvSpPr>
          <p:spPr>
            <a:xfrm>
              <a:off x="10106083" y="5053519"/>
              <a:ext cx="1331825" cy="338554"/>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Chrome</a:t>
              </a:r>
            </a:p>
          </p:txBody>
        </p:sp>
        <p:sp>
          <p:nvSpPr>
            <p:cNvPr id="30" name="TextBox 29">
              <a:extLst>
                <a:ext uri="{FF2B5EF4-FFF2-40B4-BE49-F238E27FC236}">
                  <a16:creationId xmlns:a16="http://schemas.microsoft.com/office/drawing/2014/main" id="{532ED5E3-C34C-44C5-8873-1AA5D8C4B780}"/>
                </a:ext>
              </a:extLst>
            </p:cNvPr>
            <p:cNvSpPr txBox="1"/>
            <p:nvPr/>
          </p:nvSpPr>
          <p:spPr>
            <a:xfrm>
              <a:off x="10106083" y="6061982"/>
              <a:ext cx="1331825" cy="338554"/>
            </a:xfrm>
            <a:prstGeom prst="rect">
              <a:avLst/>
            </a:prstGeom>
            <a:noFill/>
          </p:spPr>
          <p:txBody>
            <a:bodyPr wrap="square" rtlCol="0">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83371">
                      <a:lumMod val="65000"/>
                      <a:lumOff val="35000"/>
                    </a:srgbClr>
                  </a:solidFill>
                  <a:effectLst/>
                  <a:uLnTx/>
                  <a:uFillTx/>
                  <a:latin typeface="Calibri" panose="020F0502020204030204"/>
                  <a:ea typeface="+mn-ea"/>
                  <a:cs typeface="Segoe UI Light" panose="020B0502040204020203" pitchFamily="34" charset="0"/>
                </a:rPr>
                <a:t>Firefox</a:t>
              </a:r>
            </a:p>
          </p:txBody>
        </p:sp>
      </p:grpSp>
      <p:pic>
        <p:nvPicPr>
          <p:cNvPr id="3" name="Picture 2" descr="A picture containing drawing&#10;&#10;Description automatically generated">
            <a:extLst>
              <a:ext uri="{FF2B5EF4-FFF2-40B4-BE49-F238E27FC236}">
                <a16:creationId xmlns:a16="http://schemas.microsoft.com/office/drawing/2014/main" id="{1516A16D-C533-446C-9B93-ECC72B1FA0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61323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Types of Teams</a:t>
            </a:r>
          </a:p>
        </p:txBody>
      </p:sp>
      <p:graphicFrame>
        <p:nvGraphicFramePr>
          <p:cNvPr id="3" name="Diagram 2">
            <a:extLst>
              <a:ext uri="{FF2B5EF4-FFF2-40B4-BE49-F238E27FC236}">
                <a16:creationId xmlns:a16="http://schemas.microsoft.com/office/drawing/2014/main" id="{87C09FEB-10AF-402E-BEAA-FE16154E66E3}"/>
              </a:ext>
            </a:extLst>
          </p:cNvPr>
          <p:cNvGraphicFramePr/>
          <p:nvPr/>
        </p:nvGraphicFramePr>
        <p:xfrm>
          <a:off x="283335" y="1425625"/>
          <a:ext cx="11256135" cy="5206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picture containing drawing&#10;&#10;Description automatically generated">
            <a:extLst>
              <a:ext uri="{FF2B5EF4-FFF2-40B4-BE49-F238E27FC236}">
                <a16:creationId xmlns:a16="http://schemas.microsoft.com/office/drawing/2014/main" id="{F8920478-363C-4B2E-BFA9-61AFE5E8EA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338465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Microsoft Teams Overview</a:t>
            </a:r>
          </a:p>
        </p:txBody>
      </p:sp>
      <p:pic>
        <p:nvPicPr>
          <p:cNvPr id="2" name="Picture 1">
            <a:extLst>
              <a:ext uri="{FF2B5EF4-FFF2-40B4-BE49-F238E27FC236}">
                <a16:creationId xmlns:a16="http://schemas.microsoft.com/office/drawing/2014/main" id="{0F110A46-A515-42CA-922D-E09189D82466}"/>
              </a:ext>
            </a:extLst>
          </p:cNvPr>
          <p:cNvPicPr>
            <a:picLocks noChangeAspect="1"/>
          </p:cNvPicPr>
          <p:nvPr/>
        </p:nvPicPr>
        <p:blipFill>
          <a:blip r:embed="rId3"/>
          <a:stretch>
            <a:fillRect/>
          </a:stretch>
        </p:blipFill>
        <p:spPr>
          <a:xfrm>
            <a:off x="2209090" y="1563329"/>
            <a:ext cx="7665685" cy="5294671"/>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49DE04BA-22DA-47A3-BDD0-45E70FD14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141323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Microsoft Teams Overview</a:t>
            </a:r>
          </a:p>
        </p:txBody>
      </p:sp>
      <p:sp>
        <p:nvSpPr>
          <p:cNvPr id="7" name="Content Placeholder 2">
            <a:extLst>
              <a:ext uri="{FF2B5EF4-FFF2-40B4-BE49-F238E27FC236}">
                <a16:creationId xmlns:a16="http://schemas.microsoft.com/office/drawing/2014/main" id="{EF939B31-14A0-4C97-AD61-D68E1F163F49}"/>
              </a:ext>
            </a:extLst>
          </p:cNvPr>
          <p:cNvSpPr>
            <a:spLocks noGrp="1"/>
          </p:cNvSpPr>
          <p:nvPr>
            <p:ph idx="1"/>
          </p:nvPr>
        </p:nvSpPr>
        <p:spPr>
          <a:xfrm>
            <a:off x="505468" y="1630491"/>
            <a:ext cx="3102735" cy="4093908"/>
          </a:xfrm>
        </p:spPr>
        <p:txBody>
          <a:bodyPr anchor="ctr"/>
          <a:lstStyle/>
          <a:p>
            <a:pPr marL="0" indent="0">
              <a:buNone/>
            </a:pPr>
            <a:r>
              <a:rPr lang="en-US">
                <a:solidFill>
                  <a:schemeClr val="tx2"/>
                </a:solidFill>
              </a:rPr>
              <a:t>Pick and choose what you see in the </a:t>
            </a:r>
            <a:r>
              <a:rPr lang="en-US" b="1">
                <a:solidFill>
                  <a:schemeClr val="tx2"/>
                </a:solidFill>
              </a:rPr>
              <a:t>Activity Tab </a:t>
            </a:r>
            <a:r>
              <a:rPr lang="en-US">
                <a:solidFill>
                  <a:schemeClr val="tx2"/>
                </a:solidFill>
              </a:rPr>
              <a:t>and </a:t>
            </a:r>
            <a:r>
              <a:rPr lang="en-US" b="1">
                <a:solidFill>
                  <a:schemeClr val="tx2"/>
                </a:solidFill>
              </a:rPr>
              <a:t>Filter</a:t>
            </a:r>
            <a:r>
              <a:rPr lang="en-US">
                <a:solidFill>
                  <a:schemeClr val="tx2"/>
                </a:solidFill>
              </a:rPr>
              <a:t> by content type</a:t>
            </a:r>
          </a:p>
        </p:txBody>
      </p:sp>
      <p:grpSp>
        <p:nvGrpSpPr>
          <p:cNvPr id="8" name="Group 7">
            <a:extLst>
              <a:ext uri="{FF2B5EF4-FFF2-40B4-BE49-F238E27FC236}">
                <a16:creationId xmlns:a16="http://schemas.microsoft.com/office/drawing/2014/main" id="{37844341-F29B-4B44-8BE1-F9ED4655BCCF}"/>
              </a:ext>
            </a:extLst>
          </p:cNvPr>
          <p:cNvGrpSpPr/>
          <p:nvPr/>
        </p:nvGrpSpPr>
        <p:grpSpPr>
          <a:xfrm>
            <a:off x="4043368" y="1630490"/>
            <a:ext cx="5005382" cy="4093908"/>
            <a:chOff x="4043368" y="1630490"/>
            <a:chExt cx="5005382" cy="4093908"/>
          </a:xfrm>
        </p:grpSpPr>
        <p:grpSp>
          <p:nvGrpSpPr>
            <p:cNvPr id="9" name="Group 8">
              <a:extLst>
                <a:ext uri="{FF2B5EF4-FFF2-40B4-BE49-F238E27FC236}">
                  <a16:creationId xmlns:a16="http://schemas.microsoft.com/office/drawing/2014/main" id="{5F2A515E-6928-444B-BAB6-51532225625A}"/>
                </a:ext>
              </a:extLst>
            </p:cNvPr>
            <p:cNvGrpSpPr/>
            <p:nvPr/>
          </p:nvGrpSpPr>
          <p:grpSpPr>
            <a:xfrm>
              <a:off x="4057650" y="1630490"/>
              <a:ext cx="4991100" cy="4093908"/>
              <a:chOff x="4057650" y="1630490"/>
              <a:chExt cx="4991100" cy="4093908"/>
            </a:xfrm>
          </p:grpSpPr>
          <p:pic>
            <p:nvPicPr>
              <p:cNvPr id="12" name="Picture 11">
                <a:extLst>
                  <a:ext uri="{FF2B5EF4-FFF2-40B4-BE49-F238E27FC236}">
                    <a16:creationId xmlns:a16="http://schemas.microsoft.com/office/drawing/2014/main" id="{5CEF7DDD-8EAD-4829-8E30-37DA21572267}"/>
                  </a:ext>
                </a:extLst>
              </p:cNvPr>
              <p:cNvPicPr>
                <a:picLocks noChangeAspect="1"/>
              </p:cNvPicPr>
              <p:nvPr/>
            </p:nvPicPr>
            <p:blipFill>
              <a:blip r:embed="rId3"/>
              <a:stretch>
                <a:fillRect/>
              </a:stretch>
            </p:blipFill>
            <p:spPr>
              <a:xfrm>
                <a:off x="4057650" y="1630490"/>
                <a:ext cx="4991100" cy="4093908"/>
              </a:xfrm>
              <a:prstGeom prst="rect">
                <a:avLst/>
              </a:prstGeom>
            </p:spPr>
          </p:pic>
          <p:sp>
            <p:nvSpPr>
              <p:cNvPr id="13" name="Rectangle 12">
                <a:extLst>
                  <a:ext uri="{FF2B5EF4-FFF2-40B4-BE49-F238E27FC236}">
                    <a16:creationId xmlns:a16="http://schemas.microsoft.com/office/drawing/2014/main" id="{AAAC4147-DCA7-4E98-B079-C9203CF0DE38}"/>
                  </a:ext>
                </a:extLst>
              </p:cNvPr>
              <p:cNvSpPr/>
              <p:nvPr/>
            </p:nvSpPr>
            <p:spPr>
              <a:xfrm>
                <a:off x="7143750" y="2513820"/>
                <a:ext cx="1905000" cy="2553479"/>
              </a:xfrm>
              <a:prstGeom prst="rect">
                <a:avLst/>
              </a:prstGeom>
              <a:noFill/>
              <a:ln w="28575">
                <a:solidFill>
                  <a:srgbClr val="546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47445CFB-FC31-4CAF-9FA0-69ECE9A7A781}"/>
                </a:ext>
              </a:extLst>
            </p:cNvPr>
            <p:cNvSpPr/>
            <p:nvPr/>
          </p:nvSpPr>
          <p:spPr>
            <a:xfrm>
              <a:off x="4043368" y="2037570"/>
              <a:ext cx="576257" cy="581805"/>
            </a:xfrm>
            <a:prstGeom prst="rect">
              <a:avLst/>
            </a:prstGeom>
            <a:noFill/>
            <a:ln w="28575">
              <a:solidFill>
                <a:srgbClr val="546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2" name="Picture 1" descr="A picture containing drawing&#10;&#10;Description automatically generated">
            <a:extLst>
              <a:ext uri="{FF2B5EF4-FFF2-40B4-BE49-F238E27FC236}">
                <a16:creationId xmlns:a16="http://schemas.microsoft.com/office/drawing/2014/main" id="{E655392B-1B53-46E1-B550-4A53CCB3B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364473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5992B-B093-4BFD-B2D6-0C36FACBC6A3}"/>
              </a:ext>
            </a:extLst>
          </p:cNvPr>
          <p:cNvSpPr txBox="1">
            <a:spLocks/>
          </p:cNvSpPr>
          <p:nvPr/>
        </p:nvSpPr>
        <p:spPr>
          <a:xfrm>
            <a:off x="95693" y="100063"/>
            <a:ext cx="63452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Teamwork &amp; Learning Hub</a:t>
            </a:r>
          </a:p>
        </p:txBody>
      </p:sp>
      <p:sp>
        <p:nvSpPr>
          <p:cNvPr id="4" name="Rectangle 3">
            <a:extLst>
              <a:ext uri="{FF2B5EF4-FFF2-40B4-BE49-F238E27FC236}">
                <a16:creationId xmlns:a16="http://schemas.microsoft.com/office/drawing/2014/main" id="{231C9CDB-EB82-44A6-B6CC-BD6DFA327453}"/>
              </a:ext>
            </a:extLst>
          </p:cNvPr>
          <p:cNvSpPr/>
          <p:nvPr/>
        </p:nvSpPr>
        <p:spPr>
          <a:xfrm>
            <a:off x="0" y="0"/>
            <a:ext cx="12192000" cy="1070900"/>
          </a:xfrm>
          <a:prstGeom prst="rect">
            <a:avLst/>
          </a:prstGeom>
          <a:solidFill>
            <a:srgbClr val="555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ED3B27-ACB9-4DE1-9650-8DF8B6585E28}"/>
              </a:ext>
            </a:extLst>
          </p:cNvPr>
          <p:cNvSpPr txBox="1"/>
          <p:nvPr/>
        </p:nvSpPr>
        <p:spPr>
          <a:xfrm>
            <a:off x="135155" y="142372"/>
            <a:ext cx="120006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Online Presence in Teams</a:t>
            </a:r>
          </a:p>
        </p:txBody>
      </p:sp>
      <p:grpSp>
        <p:nvGrpSpPr>
          <p:cNvPr id="6" name="Group 5">
            <a:extLst>
              <a:ext uri="{FF2B5EF4-FFF2-40B4-BE49-F238E27FC236}">
                <a16:creationId xmlns:a16="http://schemas.microsoft.com/office/drawing/2014/main" id="{DF9827B2-B450-4421-9EEA-BB097E790FFC}"/>
              </a:ext>
            </a:extLst>
          </p:cNvPr>
          <p:cNvGrpSpPr/>
          <p:nvPr/>
        </p:nvGrpSpPr>
        <p:grpSpPr>
          <a:xfrm>
            <a:off x="1447800" y="1113209"/>
            <a:ext cx="8365821" cy="5612751"/>
            <a:chOff x="1650634" y="551275"/>
            <a:chExt cx="8162987" cy="6174685"/>
          </a:xfrm>
        </p:grpSpPr>
        <p:grpSp>
          <p:nvGrpSpPr>
            <p:cNvPr id="15" name="Group 14">
              <a:extLst>
                <a:ext uri="{FF2B5EF4-FFF2-40B4-BE49-F238E27FC236}">
                  <a16:creationId xmlns:a16="http://schemas.microsoft.com/office/drawing/2014/main" id="{AD53C9AE-52D1-4770-85D2-EF88A350EC02}"/>
                </a:ext>
              </a:extLst>
            </p:cNvPr>
            <p:cNvGrpSpPr/>
            <p:nvPr/>
          </p:nvGrpSpPr>
          <p:grpSpPr>
            <a:xfrm>
              <a:off x="1650634" y="551275"/>
              <a:ext cx="8162987" cy="6174685"/>
              <a:chOff x="1721168" y="556333"/>
              <a:chExt cx="8162987" cy="6049019"/>
            </a:xfrm>
          </p:grpSpPr>
          <p:pic>
            <p:nvPicPr>
              <p:cNvPr id="18" name="Picture 17">
                <a:extLst>
                  <a:ext uri="{FF2B5EF4-FFF2-40B4-BE49-F238E27FC236}">
                    <a16:creationId xmlns:a16="http://schemas.microsoft.com/office/drawing/2014/main" id="{F2AA70F1-0BA0-436B-B668-B663E619B9EC}"/>
                  </a:ext>
                </a:extLst>
              </p:cNvPr>
              <p:cNvPicPr>
                <a:picLocks noChangeAspect="1"/>
              </p:cNvPicPr>
              <p:nvPr/>
            </p:nvPicPr>
            <p:blipFill rotWithShape="1">
              <a:blip r:embed="rId3"/>
              <a:srcRect l="15921" t="-3291" b="35948"/>
              <a:stretch/>
            </p:blipFill>
            <p:spPr>
              <a:xfrm>
                <a:off x="1910919" y="562899"/>
                <a:ext cx="2268040" cy="878420"/>
              </a:xfrm>
              <a:prstGeom prst="rect">
                <a:avLst/>
              </a:prstGeom>
              <a:ln w="12700">
                <a:solidFill>
                  <a:schemeClr val="tx1">
                    <a:lumMod val="60000"/>
                    <a:lumOff val="40000"/>
                  </a:schemeClr>
                </a:solidFill>
              </a:ln>
            </p:spPr>
          </p:pic>
          <p:pic>
            <p:nvPicPr>
              <p:cNvPr id="19" name="Picture 18">
                <a:extLst>
                  <a:ext uri="{FF2B5EF4-FFF2-40B4-BE49-F238E27FC236}">
                    <a16:creationId xmlns:a16="http://schemas.microsoft.com/office/drawing/2014/main" id="{FCF2386D-9C55-4BC2-8161-5BEB8F5DAAB3}"/>
                  </a:ext>
                </a:extLst>
              </p:cNvPr>
              <p:cNvPicPr>
                <a:picLocks noChangeAspect="1"/>
              </p:cNvPicPr>
              <p:nvPr/>
            </p:nvPicPr>
            <p:blipFill>
              <a:blip r:embed="rId4"/>
              <a:stretch>
                <a:fillRect/>
              </a:stretch>
            </p:blipFill>
            <p:spPr>
              <a:xfrm>
                <a:off x="6062968" y="1373173"/>
                <a:ext cx="3454578" cy="4057859"/>
              </a:xfrm>
              <a:prstGeom prst="rect">
                <a:avLst/>
              </a:prstGeom>
              <a:ln w="12700">
                <a:solidFill>
                  <a:schemeClr val="tx1">
                    <a:lumMod val="60000"/>
                    <a:lumOff val="40000"/>
                  </a:schemeClr>
                </a:solidFill>
              </a:ln>
            </p:spPr>
          </p:pic>
          <p:sp>
            <p:nvSpPr>
              <p:cNvPr id="20" name="TextBox 19">
                <a:extLst>
                  <a:ext uri="{FF2B5EF4-FFF2-40B4-BE49-F238E27FC236}">
                    <a16:creationId xmlns:a16="http://schemas.microsoft.com/office/drawing/2014/main" id="{953F4AA9-E47B-4F12-8074-1CB00AD18834}"/>
                  </a:ext>
                </a:extLst>
              </p:cNvPr>
              <p:cNvSpPr txBox="1"/>
              <p:nvPr/>
            </p:nvSpPr>
            <p:spPr>
              <a:xfrm>
                <a:off x="1821758" y="2681871"/>
                <a:ext cx="2647545" cy="2062103"/>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This menu allows you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Update your 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View saved messages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Update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Zoom in and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Download the mobile 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Sign out of Teams</a:t>
                </a:r>
              </a:p>
            </p:txBody>
          </p:sp>
          <p:cxnSp>
            <p:nvCxnSpPr>
              <p:cNvPr id="21" name="Straight Connector 20">
                <a:extLst>
                  <a:ext uri="{FF2B5EF4-FFF2-40B4-BE49-F238E27FC236}">
                    <a16:creationId xmlns:a16="http://schemas.microsoft.com/office/drawing/2014/main" id="{127B37EC-DE92-4911-A46C-A1A375FBD594}"/>
                  </a:ext>
                </a:extLst>
              </p:cNvPr>
              <p:cNvCxnSpPr>
                <a:cxnSpLocks/>
              </p:cNvCxnSpPr>
              <p:nvPr/>
            </p:nvCxnSpPr>
            <p:spPr>
              <a:xfrm flipH="1" flipV="1">
                <a:off x="2540001" y="1270376"/>
                <a:ext cx="149012" cy="515077"/>
              </a:xfrm>
              <a:prstGeom prst="line">
                <a:avLst/>
              </a:prstGeom>
              <a:ln w="1905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3703961-8B54-45D4-B4A6-9B6BDF4A45DF}"/>
                  </a:ext>
                </a:extLst>
              </p:cNvPr>
              <p:cNvSpPr/>
              <p:nvPr/>
            </p:nvSpPr>
            <p:spPr>
              <a:xfrm>
                <a:off x="2082797" y="556333"/>
                <a:ext cx="654316" cy="658437"/>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00"/>
                    </a:soli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3" name="Picture 22" descr="A screenshot of a cell phone&#10;&#10;Description automatically generated">
                <a:extLst>
                  <a:ext uri="{FF2B5EF4-FFF2-40B4-BE49-F238E27FC236}">
                    <a16:creationId xmlns:a16="http://schemas.microsoft.com/office/drawing/2014/main" id="{0ACE4E08-11C2-463C-93D1-EB8674F2B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127" y="851010"/>
                <a:ext cx="2407028" cy="2178050"/>
              </a:xfrm>
              <a:prstGeom prst="rect">
                <a:avLst/>
              </a:prstGeom>
              <a:ln w="12700">
                <a:solidFill>
                  <a:schemeClr val="tx1">
                    <a:lumMod val="60000"/>
                    <a:lumOff val="40000"/>
                  </a:schemeClr>
                </a:solidFill>
              </a:ln>
            </p:spPr>
          </p:pic>
          <p:sp>
            <p:nvSpPr>
              <p:cNvPr id="24" name="TextBox 23">
                <a:extLst>
                  <a:ext uri="{FF2B5EF4-FFF2-40B4-BE49-F238E27FC236}">
                    <a16:creationId xmlns:a16="http://schemas.microsoft.com/office/drawing/2014/main" id="{08C8CC10-C5A9-422B-99DA-9814DC30B73C}"/>
                  </a:ext>
                </a:extLst>
              </p:cNvPr>
              <p:cNvSpPr txBox="1"/>
              <p:nvPr/>
            </p:nvSpPr>
            <p:spPr>
              <a:xfrm>
                <a:off x="1721168" y="1788560"/>
                <a:ext cx="2647545" cy="584775"/>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Click your photo in the top right corner of Teams</a:t>
                </a:r>
              </a:p>
            </p:txBody>
          </p:sp>
          <p:pic>
            <p:nvPicPr>
              <p:cNvPr id="25" name="Picture 24">
                <a:extLst>
                  <a:ext uri="{FF2B5EF4-FFF2-40B4-BE49-F238E27FC236}">
                    <a16:creationId xmlns:a16="http://schemas.microsoft.com/office/drawing/2014/main" id="{667F6900-3F1B-4EE1-944F-6BA1D8BF500D}"/>
                  </a:ext>
                </a:extLst>
              </p:cNvPr>
              <p:cNvPicPr>
                <a:picLocks noChangeAspect="1"/>
              </p:cNvPicPr>
              <p:nvPr/>
            </p:nvPicPr>
            <p:blipFill>
              <a:blip r:embed="rId6"/>
              <a:stretch>
                <a:fillRect/>
              </a:stretch>
            </p:blipFill>
            <p:spPr>
              <a:xfrm>
                <a:off x="5122102" y="3720109"/>
                <a:ext cx="2800494" cy="2826667"/>
              </a:xfrm>
              <a:prstGeom prst="rect">
                <a:avLst/>
              </a:prstGeom>
              <a:ln w="12700">
                <a:solidFill>
                  <a:schemeClr val="tx1">
                    <a:lumMod val="60000"/>
                    <a:lumOff val="40000"/>
                  </a:schemeClr>
                </a:solidFill>
              </a:ln>
            </p:spPr>
          </p:pic>
          <p:sp>
            <p:nvSpPr>
              <p:cNvPr id="26" name="TextBox 25">
                <a:extLst>
                  <a:ext uri="{FF2B5EF4-FFF2-40B4-BE49-F238E27FC236}">
                    <a16:creationId xmlns:a16="http://schemas.microsoft.com/office/drawing/2014/main" id="{A490FA21-BCC2-4C0F-A16D-1BA06A139B22}"/>
                  </a:ext>
                </a:extLst>
              </p:cNvPr>
              <p:cNvSpPr txBox="1"/>
              <p:nvPr/>
            </p:nvSpPr>
            <p:spPr>
              <a:xfrm>
                <a:off x="1910920" y="5774355"/>
                <a:ext cx="3159429" cy="830997"/>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F4E56"/>
                    </a:solidFill>
                    <a:effectLst/>
                    <a:uLnTx/>
                    <a:uFillTx/>
                    <a:latin typeface="Arial" panose="020B0604020202020204" pitchFamily="34" charset="0"/>
                    <a:ea typeface="+mn-ea"/>
                    <a:cs typeface="Arial" panose="020B0604020202020204" pitchFamily="34" charset="0"/>
                  </a:rPr>
                  <a:t>You can also change your status by hovering your mouse over the Teams icon in your start bar.</a:t>
                </a:r>
              </a:p>
            </p:txBody>
          </p:sp>
          <p:sp>
            <p:nvSpPr>
              <p:cNvPr id="27" name="Rectangle 26">
                <a:extLst>
                  <a:ext uri="{FF2B5EF4-FFF2-40B4-BE49-F238E27FC236}">
                    <a16:creationId xmlns:a16="http://schemas.microsoft.com/office/drawing/2014/main" id="{AFBA9BF7-5C7F-4D0A-8C07-7D99E9CD6F28}"/>
                  </a:ext>
                </a:extLst>
              </p:cNvPr>
              <p:cNvSpPr/>
              <p:nvPr/>
            </p:nvSpPr>
            <p:spPr>
              <a:xfrm>
                <a:off x="6144361" y="2165112"/>
                <a:ext cx="1186960" cy="208226"/>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00"/>
                    </a:solid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6" name="Rectangle 15">
              <a:extLst>
                <a:ext uri="{FF2B5EF4-FFF2-40B4-BE49-F238E27FC236}">
                  <a16:creationId xmlns:a16="http://schemas.microsoft.com/office/drawing/2014/main" id="{1E0F82FA-25E2-49D5-805A-920FF4CCB4EB}"/>
                </a:ext>
              </a:extLst>
            </p:cNvPr>
            <p:cNvSpPr/>
            <p:nvPr/>
          </p:nvSpPr>
          <p:spPr>
            <a:xfrm>
              <a:off x="6202559" y="6144685"/>
              <a:ext cx="535283" cy="460666"/>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00"/>
                  </a:solid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 name="Picture 1" descr="A picture containing drawing&#10;&#10;Description automatically generated">
            <a:extLst>
              <a:ext uri="{FF2B5EF4-FFF2-40B4-BE49-F238E27FC236}">
                <a16:creationId xmlns:a16="http://schemas.microsoft.com/office/drawing/2014/main" id="{CFF97BAC-1C4C-4F34-B76B-45EC6D76AB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5678" y="5839311"/>
            <a:ext cx="1661993" cy="830997"/>
          </a:xfrm>
          <a:prstGeom prst="rect">
            <a:avLst/>
          </a:prstGeom>
        </p:spPr>
      </p:pic>
    </p:spTree>
    <p:extLst>
      <p:ext uri="{BB962C8B-B14F-4D97-AF65-F5344CB8AC3E}">
        <p14:creationId xmlns:p14="http://schemas.microsoft.com/office/powerpoint/2010/main" val="997427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65CFE13A58AE4F882A715663CF690C" ma:contentTypeVersion="12" ma:contentTypeDescription="Create a new document." ma:contentTypeScope="" ma:versionID="f96dc733bd7067a5d7efde99d675f0f8">
  <xsd:schema xmlns:xsd="http://www.w3.org/2001/XMLSchema" xmlns:xs="http://www.w3.org/2001/XMLSchema" xmlns:p="http://schemas.microsoft.com/office/2006/metadata/properties" xmlns:ns3="f97d65bb-ea14-47a9-a98c-216138bb5eb6" xmlns:ns4="5fdf6ca4-087c-40a1-8927-ed7a9cb9c0c1" targetNamespace="http://schemas.microsoft.com/office/2006/metadata/properties" ma:root="true" ma:fieldsID="1b731d13d2a98cbfb51e95161ac77f5e" ns3:_="" ns4:_="">
    <xsd:import namespace="f97d65bb-ea14-47a9-a98c-216138bb5eb6"/>
    <xsd:import namespace="5fdf6ca4-087c-40a1-8927-ed7a9cb9c0c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d65bb-ea14-47a9-a98c-216138bb5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df6ca4-087c-40a1-8927-ed7a9cb9c0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8B447-C82E-409A-99FB-5606AE85CEB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2E83AF-94A4-4327-B8A9-4976BA7AD52B}">
  <ds:schemaRefs>
    <ds:schemaRef ds:uri="5fdf6ca4-087c-40a1-8927-ed7a9cb9c0c1"/>
    <ds:schemaRef ds:uri="f97d65bb-ea14-47a9-a98c-216138bb5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8A8395-CD7C-4B96-9BE4-2CD34499C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18</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 Johnson</dc:creator>
  <cp:revision>1</cp:revision>
  <dcterms:created xsi:type="dcterms:W3CDTF">2020-04-30T15:23:25Z</dcterms:created>
  <dcterms:modified xsi:type="dcterms:W3CDTF">2020-05-12T18:38:02Z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0x010100A265CFE13A58AE4F882A715663CF690C</vt:lpwstr>
  </property>
</Properties>
</file>